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6" r:id="rId1"/>
    <p:sldMasterId id="2147483751" r:id="rId2"/>
  </p:sldMasterIdLst>
  <p:notesMasterIdLst>
    <p:notesMasterId r:id="rId50"/>
  </p:notesMasterIdLst>
  <p:sldIdLst>
    <p:sldId id="256" r:id="rId3"/>
    <p:sldId id="332" r:id="rId4"/>
    <p:sldId id="333" r:id="rId5"/>
    <p:sldId id="389" r:id="rId6"/>
    <p:sldId id="334" r:id="rId7"/>
    <p:sldId id="335" r:id="rId8"/>
    <p:sldId id="382" r:id="rId9"/>
    <p:sldId id="336" r:id="rId10"/>
    <p:sldId id="337" r:id="rId11"/>
    <p:sldId id="338" r:id="rId12"/>
    <p:sldId id="339" r:id="rId13"/>
    <p:sldId id="340" r:id="rId14"/>
    <p:sldId id="341" r:id="rId15"/>
    <p:sldId id="342" r:id="rId16"/>
    <p:sldId id="343" r:id="rId17"/>
    <p:sldId id="383" r:id="rId18"/>
    <p:sldId id="384" r:id="rId19"/>
    <p:sldId id="293" r:id="rId20"/>
    <p:sldId id="344" r:id="rId21"/>
    <p:sldId id="345" r:id="rId22"/>
    <p:sldId id="346" r:id="rId23"/>
    <p:sldId id="347" r:id="rId24"/>
    <p:sldId id="348" r:id="rId25"/>
    <p:sldId id="349" r:id="rId26"/>
    <p:sldId id="385" r:id="rId27"/>
    <p:sldId id="386" r:id="rId28"/>
    <p:sldId id="350" r:id="rId29"/>
    <p:sldId id="351" r:id="rId30"/>
    <p:sldId id="352" r:id="rId31"/>
    <p:sldId id="353" r:id="rId32"/>
    <p:sldId id="388" r:id="rId33"/>
    <p:sldId id="354" r:id="rId34"/>
    <p:sldId id="372" r:id="rId35"/>
    <p:sldId id="318" r:id="rId36"/>
    <p:sldId id="319" r:id="rId37"/>
    <p:sldId id="320" r:id="rId38"/>
    <p:sldId id="321" r:id="rId39"/>
    <p:sldId id="322" r:id="rId40"/>
    <p:sldId id="323" r:id="rId41"/>
    <p:sldId id="324" r:id="rId42"/>
    <p:sldId id="373" r:id="rId43"/>
    <p:sldId id="374" r:id="rId44"/>
    <p:sldId id="375" r:id="rId45"/>
    <p:sldId id="379" r:id="rId46"/>
    <p:sldId id="380" r:id="rId47"/>
    <p:sldId id="267" r:id="rId48"/>
    <p:sldId id="268" r:id="rId49"/>
  </p:sldIdLst>
  <p:sldSz cx="18288000" cy="10287000"/>
  <p:notesSz cx="6858000" cy="9144000"/>
  <p:embeddedFontLst>
    <p:embeddedFont>
      <p:font typeface="DM Sans" pitchFamily="2" charset="0"/>
      <p:regular r:id="rId51"/>
      <p:bold r:id="rId52"/>
      <p:italic r:id="rId53"/>
      <p:boldItalic r:id="rId54"/>
    </p:embeddedFont>
    <p:embeddedFont>
      <p:font typeface="Nunito Light" panose="00000400000000000000" pitchFamily="2" charset="0"/>
      <p:regular r:id="rId55"/>
      <p:italic r:id="rId56"/>
    </p:embeddedFont>
    <p:embeddedFont>
      <p:font typeface="Roboto" panose="02000000000000000000" pitchFamily="2" charset="0"/>
      <p:regular r:id="rId57"/>
      <p:bold r:id="rId58"/>
      <p:italic r:id="rId59"/>
      <p:boldItalic r:id="rId60"/>
    </p:embeddedFont>
  </p:embeddedFontLst>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428" autoAdjust="0"/>
    <p:restoredTop sz="94622" autoAdjust="0"/>
  </p:normalViewPr>
  <p:slideViewPr>
    <p:cSldViewPr>
      <p:cViewPr>
        <p:scale>
          <a:sx n="33" d="100"/>
          <a:sy n="33" d="100"/>
        </p:scale>
        <p:origin x="1210" y="68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notesMaster" Target="notesMasters/notesMaster1.xml"/><Relationship Id="rId55" Type="http://schemas.openxmlformats.org/officeDocument/2006/relationships/font" Target="fonts/font5.fntdata"/><Relationship Id="rId63" Type="http://schemas.openxmlformats.org/officeDocument/2006/relationships/theme" Target="theme/theme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3.fntdata"/><Relationship Id="rId58" Type="http://schemas.openxmlformats.org/officeDocument/2006/relationships/font" Target="fonts/font8.fntdata"/><Relationship Id="rId5" Type="http://schemas.openxmlformats.org/officeDocument/2006/relationships/slide" Target="slides/slide3.xml"/><Relationship Id="rId61" Type="http://schemas.openxmlformats.org/officeDocument/2006/relationships/presProps" Target="pres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6.fntdata"/><Relationship Id="rId64" Type="http://schemas.openxmlformats.org/officeDocument/2006/relationships/tableStyles" Target="tableStyles.xml"/><Relationship Id="rId8" Type="http://schemas.openxmlformats.org/officeDocument/2006/relationships/slide" Target="slides/slide6.xml"/><Relationship Id="rId51" Type="http://schemas.openxmlformats.org/officeDocument/2006/relationships/font" Target="fonts/font1.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9.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4.fntdata"/><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7.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2.fntdata"/><Relationship Id="rId60" Type="http://schemas.openxmlformats.org/officeDocument/2006/relationships/font" Target="fonts/font10.fntdata"/><Relationship Id="rId4" Type="http://schemas.openxmlformats.org/officeDocument/2006/relationships/slide" Target="slides/slide2.xml"/><Relationship Id="rId9"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B56E0-E724-4764-9BCC-F0C70A4CB6FE}" type="datetimeFigureOut">
              <a:rPr lang="en-US" smtClean="0"/>
              <a:t>02-Apr-24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5CE6A-644F-492B-92EF-7E67ED109421}" type="slidenum">
              <a:rPr lang="en-US" smtClean="0"/>
              <a:t>‹#›</a:t>
            </a:fld>
            <a:endParaRPr lang="en-US"/>
          </a:p>
        </p:txBody>
      </p:sp>
    </p:spTree>
    <p:extLst>
      <p:ext uri="{BB962C8B-B14F-4D97-AF65-F5344CB8AC3E}">
        <p14:creationId xmlns:p14="http://schemas.microsoft.com/office/powerpoint/2010/main" val="230820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Vũ Thị Ánh Tuyết-THCS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Tô</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Hiệu</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Lê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Chân</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Hải</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Phòng</a:t>
            </a:r>
            <a:endPar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C28A92C8-33CE-44FD-B5DF-898D2351889F}" type="slidenum">
              <a:rPr lang="en-US" smtClean="0"/>
              <a:t>7</a:t>
            </a:fld>
            <a:endParaRPr lang="en-US"/>
          </a:p>
        </p:txBody>
      </p:sp>
    </p:spTree>
    <p:extLst>
      <p:ext uri="{BB962C8B-B14F-4D97-AF65-F5344CB8AC3E}">
        <p14:creationId xmlns:p14="http://schemas.microsoft.com/office/powerpoint/2010/main" val="64062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2914501" y="-988575"/>
            <a:ext cx="6460550" cy="3900551"/>
          </a:xfrm>
          <a:custGeom>
            <a:avLst/>
            <a:gdLst/>
            <a:ahLst/>
            <a:cxnLst/>
            <a:rect l="l" t="t" r="r" b="b"/>
            <a:pathLst>
              <a:path w="129211" h="78011" extrusionOk="0">
                <a:moveTo>
                  <a:pt x="304" y="2749"/>
                </a:moveTo>
                <a:cubicBezTo>
                  <a:pt x="-912" y="8423"/>
                  <a:pt x="8275" y="29905"/>
                  <a:pt x="21380" y="36795"/>
                </a:cubicBezTo>
                <a:cubicBezTo>
                  <a:pt x="34485" y="43685"/>
                  <a:pt x="67047" y="37876"/>
                  <a:pt x="78936" y="44091"/>
                </a:cubicBezTo>
                <a:cubicBezTo>
                  <a:pt x="90825" y="50306"/>
                  <a:pt x="85961" y="69086"/>
                  <a:pt x="92716" y="74085"/>
                </a:cubicBezTo>
                <a:cubicBezTo>
                  <a:pt x="99471" y="79084"/>
                  <a:pt x="113522" y="79489"/>
                  <a:pt x="119467" y="74085"/>
                </a:cubicBezTo>
                <a:cubicBezTo>
                  <a:pt x="125412" y="68681"/>
                  <a:pt x="131086" y="53143"/>
                  <a:pt x="128384" y="41659"/>
                </a:cubicBezTo>
                <a:cubicBezTo>
                  <a:pt x="125682" y="30175"/>
                  <a:pt x="119873" y="11666"/>
                  <a:pt x="103255" y="5181"/>
                </a:cubicBezTo>
                <a:cubicBezTo>
                  <a:pt x="86637" y="-1304"/>
                  <a:pt x="45835" y="3154"/>
                  <a:pt x="28676" y="2749"/>
                </a:cubicBezTo>
                <a:cubicBezTo>
                  <a:pt x="11518" y="2344"/>
                  <a:pt x="1520" y="-2925"/>
                  <a:pt x="304" y="2749"/>
                </a:cubicBezTo>
                <a:close/>
              </a:path>
            </a:pathLst>
          </a:custGeom>
          <a:noFill/>
          <a:ln w="38100" cap="flat" cmpd="sng">
            <a:solidFill>
              <a:schemeClr val="dk2"/>
            </a:solidFill>
            <a:prstDash val="solid"/>
            <a:round/>
            <a:headEnd type="none" w="med" len="med"/>
            <a:tailEnd type="none" w="med" len="med"/>
          </a:ln>
        </p:spPr>
      </p:sp>
      <p:sp>
        <p:nvSpPr>
          <p:cNvPr id="10" name="Google Shape;10;p2"/>
          <p:cNvSpPr txBox="1">
            <a:spLocks noGrp="1"/>
          </p:cNvSpPr>
          <p:nvPr>
            <p:ph type="ctrTitle"/>
          </p:nvPr>
        </p:nvSpPr>
        <p:spPr>
          <a:xfrm>
            <a:off x="2310250" y="3039600"/>
            <a:ext cx="5994000" cy="4207800"/>
          </a:xfrm>
          <a:prstGeom prst="rect">
            <a:avLst/>
          </a:prstGeom>
        </p:spPr>
        <p:txBody>
          <a:bodyPr spcFirstLastPara="1" wrap="square" lIns="182849" tIns="182849" rIns="182849" bIns="182849" anchor="b" anchorCtr="0">
            <a:noAutofit/>
          </a:bodyPr>
          <a:lstStyle>
            <a:lvl1pPr lvl="0" algn="ctr">
              <a:lnSpc>
                <a:spcPct val="100000"/>
              </a:lnSpc>
              <a:spcBef>
                <a:spcPts val="0"/>
              </a:spcBef>
              <a:spcAft>
                <a:spcPts val="0"/>
              </a:spcAft>
              <a:buClr>
                <a:srgbClr val="191919"/>
              </a:buClr>
              <a:buSzPts val="5200"/>
              <a:buNone/>
              <a:defRPr sz="12000" b="1"/>
            </a:lvl1pPr>
            <a:lvl2pPr lvl="1" algn="ctr">
              <a:spcBef>
                <a:spcPts val="0"/>
              </a:spcBef>
              <a:spcAft>
                <a:spcPts val="0"/>
              </a:spcAft>
              <a:buClr>
                <a:srgbClr val="191919"/>
              </a:buClr>
              <a:buSzPts val="5200"/>
              <a:buNone/>
              <a:defRPr sz="10400">
                <a:solidFill>
                  <a:srgbClr val="191919"/>
                </a:solidFill>
              </a:defRPr>
            </a:lvl2pPr>
            <a:lvl3pPr lvl="2" algn="ctr">
              <a:spcBef>
                <a:spcPts val="0"/>
              </a:spcBef>
              <a:spcAft>
                <a:spcPts val="0"/>
              </a:spcAft>
              <a:buClr>
                <a:srgbClr val="191919"/>
              </a:buClr>
              <a:buSzPts val="5200"/>
              <a:buNone/>
              <a:defRPr sz="10400">
                <a:solidFill>
                  <a:srgbClr val="191919"/>
                </a:solidFill>
              </a:defRPr>
            </a:lvl3pPr>
            <a:lvl4pPr lvl="3" algn="ctr">
              <a:spcBef>
                <a:spcPts val="0"/>
              </a:spcBef>
              <a:spcAft>
                <a:spcPts val="0"/>
              </a:spcAft>
              <a:buClr>
                <a:srgbClr val="191919"/>
              </a:buClr>
              <a:buSzPts val="5200"/>
              <a:buNone/>
              <a:defRPr sz="10400">
                <a:solidFill>
                  <a:srgbClr val="191919"/>
                </a:solidFill>
              </a:defRPr>
            </a:lvl4pPr>
            <a:lvl5pPr lvl="4" algn="ctr">
              <a:spcBef>
                <a:spcPts val="0"/>
              </a:spcBef>
              <a:spcAft>
                <a:spcPts val="0"/>
              </a:spcAft>
              <a:buClr>
                <a:srgbClr val="191919"/>
              </a:buClr>
              <a:buSzPts val="5200"/>
              <a:buNone/>
              <a:defRPr sz="10400">
                <a:solidFill>
                  <a:srgbClr val="191919"/>
                </a:solidFill>
              </a:defRPr>
            </a:lvl5pPr>
            <a:lvl6pPr lvl="5" algn="ctr">
              <a:spcBef>
                <a:spcPts val="0"/>
              </a:spcBef>
              <a:spcAft>
                <a:spcPts val="0"/>
              </a:spcAft>
              <a:buClr>
                <a:srgbClr val="191919"/>
              </a:buClr>
              <a:buSzPts val="5200"/>
              <a:buNone/>
              <a:defRPr sz="10400">
                <a:solidFill>
                  <a:srgbClr val="191919"/>
                </a:solidFill>
              </a:defRPr>
            </a:lvl6pPr>
            <a:lvl7pPr lvl="6" algn="ctr">
              <a:spcBef>
                <a:spcPts val="0"/>
              </a:spcBef>
              <a:spcAft>
                <a:spcPts val="0"/>
              </a:spcAft>
              <a:buClr>
                <a:srgbClr val="191919"/>
              </a:buClr>
              <a:buSzPts val="5200"/>
              <a:buNone/>
              <a:defRPr sz="10400">
                <a:solidFill>
                  <a:srgbClr val="191919"/>
                </a:solidFill>
              </a:defRPr>
            </a:lvl7pPr>
            <a:lvl8pPr lvl="7" algn="ctr">
              <a:spcBef>
                <a:spcPts val="0"/>
              </a:spcBef>
              <a:spcAft>
                <a:spcPts val="0"/>
              </a:spcAft>
              <a:buClr>
                <a:srgbClr val="191919"/>
              </a:buClr>
              <a:buSzPts val="5200"/>
              <a:buNone/>
              <a:defRPr sz="10400">
                <a:solidFill>
                  <a:srgbClr val="191919"/>
                </a:solidFill>
              </a:defRPr>
            </a:lvl8pPr>
            <a:lvl9pPr lvl="8" algn="ctr">
              <a:spcBef>
                <a:spcPts val="0"/>
              </a:spcBef>
              <a:spcAft>
                <a:spcPts val="0"/>
              </a:spcAft>
              <a:buClr>
                <a:srgbClr val="191919"/>
              </a:buClr>
              <a:buSzPts val="5200"/>
              <a:buNone/>
              <a:defRPr sz="10400">
                <a:solidFill>
                  <a:srgbClr val="191919"/>
                </a:solidFill>
              </a:defRPr>
            </a:lvl9pPr>
          </a:lstStyle>
          <a:p>
            <a:r>
              <a:rPr lang="en-US"/>
              <a:t>Click to edit Master title style</a:t>
            </a:r>
            <a:endParaRPr/>
          </a:p>
        </p:txBody>
      </p:sp>
      <p:sp>
        <p:nvSpPr>
          <p:cNvPr id="11" name="Google Shape;11;p2"/>
          <p:cNvSpPr/>
          <p:nvPr/>
        </p:nvSpPr>
        <p:spPr>
          <a:xfrm>
            <a:off x="-1831851" y="-1068399"/>
            <a:ext cx="5901254" cy="4785503"/>
          </a:xfrm>
          <a:custGeom>
            <a:avLst/>
            <a:gdLst/>
            <a:ahLst/>
            <a:cxnLst/>
            <a:rect l="l" t="t" r="r" b="b"/>
            <a:pathLst>
              <a:path w="133876" h="108564" extrusionOk="0">
                <a:moveTo>
                  <a:pt x="18339" y="104037"/>
                </a:moveTo>
                <a:cubicBezTo>
                  <a:pt x="25649" y="109575"/>
                  <a:pt x="38645" y="108910"/>
                  <a:pt x="46250" y="107581"/>
                </a:cubicBezTo>
                <a:cubicBezTo>
                  <a:pt x="53855" y="106252"/>
                  <a:pt x="60353" y="102412"/>
                  <a:pt x="63971" y="96062"/>
                </a:cubicBezTo>
                <a:cubicBezTo>
                  <a:pt x="67589" y="89712"/>
                  <a:pt x="64709" y="76939"/>
                  <a:pt x="67958" y="69481"/>
                </a:cubicBezTo>
                <a:cubicBezTo>
                  <a:pt x="71207" y="62024"/>
                  <a:pt x="75785" y="55157"/>
                  <a:pt x="83464" y="51317"/>
                </a:cubicBezTo>
                <a:cubicBezTo>
                  <a:pt x="91143" y="47478"/>
                  <a:pt x="106279" y="49324"/>
                  <a:pt x="114032" y="46444"/>
                </a:cubicBezTo>
                <a:cubicBezTo>
                  <a:pt x="121785" y="43564"/>
                  <a:pt x="126732" y="38543"/>
                  <a:pt x="129981" y="34039"/>
                </a:cubicBezTo>
                <a:cubicBezTo>
                  <a:pt x="133230" y="29535"/>
                  <a:pt x="133304" y="23997"/>
                  <a:pt x="133525" y="19419"/>
                </a:cubicBezTo>
                <a:cubicBezTo>
                  <a:pt x="133747" y="14841"/>
                  <a:pt x="134485" y="9672"/>
                  <a:pt x="131310" y="6571"/>
                </a:cubicBezTo>
                <a:cubicBezTo>
                  <a:pt x="128135" y="3470"/>
                  <a:pt x="125551" y="1846"/>
                  <a:pt x="114475" y="812"/>
                </a:cubicBezTo>
                <a:cubicBezTo>
                  <a:pt x="103400" y="-222"/>
                  <a:pt x="80658" y="-74"/>
                  <a:pt x="64857" y="369"/>
                </a:cubicBezTo>
                <a:cubicBezTo>
                  <a:pt x="49056" y="812"/>
                  <a:pt x="30153" y="-591"/>
                  <a:pt x="19668" y="3470"/>
                </a:cubicBezTo>
                <a:cubicBezTo>
                  <a:pt x="9183" y="7531"/>
                  <a:pt x="4827" y="12921"/>
                  <a:pt x="1947" y="24735"/>
                </a:cubicBezTo>
                <a:cubicBezTo>
                  <a:pt x="-933" y="36549"/>
                  <a:pt x="-342" y="61137"/>
                  <a:pt x="2390" y="74354"/>
                </a:cubicBezTo>
                <a:cubicBezTo>
                  <a:pt x="5122" y="87571"/>
                  <a:pt x="11029" y="98499"/>
                  <a:pt x="18339" y="104037"/>
                </a:cubicBezTo>
                <a:close/>
              </a:path>
            </a:pathLst>
          </a:custGeom>
          <a:solidFill>
            <a:schemeClr val="dk2"/>
          </a:solidFill>
          <a:ln>
            <a:noFill/>
          </a:ln>
        </p:spPr>
      </p:sp>
      <p:sp>
        <p:nvSpPr>
          <p:cNvPr id="12" name="Google Shape;12;p2"/>
          <p:cNvSpPr/>
          <p:nvPr/>
        </p:nvSpPr>
        <p:spPr>
          <a:xfrm>
            <a:off x="15460821" y="8358395"/>
            <a:ext cx="3548550" cy="2280450"/>
          </a:xfrm>
          <a:custGeom>
            <a:avLst/>
            <a:gdLst/>
            <a:ahLst/>
            <a:cxnLst/>
            <a:rect l="l" t="t" r="r" b="b"/>
            <a:pathLst>
              <a:path w="70971" h="45609" extrusionOk="0">
                <a:moveTo>
                  <a:pt x="50519" y="45572"/>
                </a:moveTo>
                <a:cubicBezTo>
                  <a:pt x="40625" y="45646"/>
                  <a:pt x="13896" y="43653"/>
                  <a:pt x="5774" y="41142"/>
                </a:cubicBezTo>
                <a:cubicBezTo>
                  <a:pt x="-2348" y="38632"/>
                  <a:pt x="88" y="33389"/>
                  <a:pt x="1786" y="30509"/>
                </a:cubicBezTo>
                <a:cubicBezTo>
                  <a:pt x="3484" y="27629"/>
                  <a:pt x="10868" y="25267"/>
                  <a:pt x="15963" y="23864"/>
                </a:cubicBezTo>
                <a:cubicBezTo>
                  <a:pt x="21058" y="22461"/>
                  <a:pt x="27851" y="24529"/>
                  <a:pt x="32355" y="22092"/>
                </a:cubicBezTo>
                <a:cubicBezTo>
                  <a:pt x="36859" y="19655"/>
                  <a:pt x="39664" y="12715"/>
                  <a:pt x="42987" y="9244"/>
                </a:cubicBezTo>
                <a:cubicBezTo>
                  <a:pt x="46310" y="5774"/>
                  <a:pt x="48451" y="2451"/>
                  <a:pt x="52291" y="1269"/>
                </a:cubicBezTo>
                <a:cubicBezTo>
                  <a:pt x="56131" y="88"/>
                  <a:pt x="62924" y="-1168"/>
                  <a:pt x="66025" y="2155"/>
                </a:cubicBezTo>
                <a:cubicBezTo>
                  <a:pt x="69126" y="5478"/>
                  <a:pt x="71046" y="14781"/>
                  <a:pt x="70898" y="21205"/>
                </a:cubicBezTo>
                <a:cubicBezTo>
                  <a:pt x="70750" y="27629"/>
                  <a:pt x="68536" y="36638"/>
                  <a:pt x="65139" y="40699"/>
                </a:cubicBezTo>
                <a:cubicBezTo>
                  <a:pt x="61743" y="44760"/>
                  <a:pt x="60413" y="45498"/>
                  <a:pt x="50519" y="45572"/>
                </a:cubicBezTo>
                <a:close/>
              </a:path>
            </a:pathLst>
          </a:custGeom>
          <a:solidFill>
            <a:schemeClr val="dk2"/>
          </a:solidFill>
          <a:ln>
            <a:noFill/>
          </a:ln>
        </p:spPr>
      </p:sp>
      <p:sp>
        <p:nvSpPr>
          <p:cNvPr id="13" name="Google Shape;13;p2"/>
          <p:cNvSpPr/>
          <p:nvPr/>
        </p:nvSpPr>
        <p:spPr>
          <a:xfrm>
            <a:off x="-851467" y="6067044"/>
            <a:ext cx="3955950" cy="4776300"/>
          </a:xfrm>
          <a:custGeom>
            <a:avLst/>
            <a:gdLst/>
            <a:ahLst/>
            <a:cxnLst/>
            <a:rect l="l" t="t" r="r" b="b"/>
            <a:pathLst>
              <a:path w="79119" h="95526" extrusionOk="0">
                <a:moveTo>
                  <a:pt x="6396" y="3773"/>
                </a:moveTo>
                <a:cubicBezTo>
                  <a:pt x="9733" y="229"/>
                  <a:pt x="15330" y="-435"/>
                  <a:pt x="21015" y="229"/>
                </a:cubicBezTo>
                <a:cubicBezTo>
                  <a:pt x="26700" y="894"/>
                  <a:pt x="36617" y="2987"/>
                  <a:pt x="40508" y="7760"/>
                </a:cubicBezTo>
                <a:cubicBezTo>
                  <a:pt x="44399" y="12533"/>
                  <a:pt x="45445" y="19839"/>
                  <a:pt x="44361" y="28868"/>
                </a:cubicBezTo>
                <a:cubicBezTo>
                  <a:pt x="43277" y="37898"/>
                  <a:pt x="34135" y="54500"/>
                  <a:pt x="34002" y="61937"/>
                </a:cubicBezTo>
                <a:cubicBezTo>
                  <a:pt x="33869" y="69374"/>
                  <a:pt x="36662" y="71949"/>
                  <a:pt x="43565" y="73492"/>
                </a:cubicBezTo>
                <a:cubicBezTo>
                  <a:pt x="50468" y="75035"/>
                  <a:pt x="70022" y="68566"/>
                  <a:pt x="75419" y="71197"/>
                </a:cubicBezTo>
                <a:cubicBezTo>
                  <a:pt x="80817" y="73828"/>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2568000" y="2576501"/>
            <a:ext cx="13152000" cy="3941400"/>
          </a:xfrm>
          <a:prstGeom prst="rect">
            <a:avLst/>
          </a:prstGeom>
        </p:spPr>
        <p:txBody>
          <a:bodyPr spcFirstLastPara="1" wrap="square" lIns="182849" tIns="182849" rIns="182849" bIns="182849" anchor="b" anchorCtr="0">
            <a:noAutofit/>
          </a:bodyPr>
          <a:lstStyle>
            <a:lvl1pPr lvl="0" algn="ctr">
              <a:spcBef>
                <a:spcPts val="0"/>
              </a:spcBef>
              <a:spcAft>
                <a:spcPts val="0"/>
              </a:spcAft>
              <a:buSzPts val="6000"/>
              <a:buNone/>
              <a:defRPr sz="12000"/>
            </a:lvl1pPr>
            <a:lvl2pPr lvl="1" algn="ctr">
              <a:spcBef>
                <a:spcPts val="0"/>
              </a:spcBef>
              <a:spcAft>
                <a:spcPts val="0"/>
              </a:spcAft>
              <a:buSzPts val="9600"/>
              <a:buNone/>
              <a:defRPr sz="19300"/>
            </a:lvl2pPr>
            <a:lvl3pPr lvl="2" algn="ctr">
              <a:spcBef>
                <a:spcPts val="0"/>
              </a:spcBef>
              <a:spcAft>
                <a:spcPts val="0"/>
              </a:spcAft>
              <a:buSzPts val="9600"/>
              <a:buNone/>
              <a:defRPr sz="19300"/>
            </a:lvl3pPr>
            <a:lvl4pPr lvl="3" algn="ctr">
              <a:spcBef>
                <a:spcPts val="0"/>
              </a:spcBef>
              <a:spcAft>
                <a:spcPts val="0"/>
              </a:spcAft>
              <a:buSzPts val="9600"/>
              <a:buNone/>
              <a:defRPr sz="19300"/>
            </a:lvl4pPr>
            <a:lvl5pPr lvl="4" algn="ctr">
              <a:spcBef>
                <a:spcPts val="0"/>
              </a:spcBef>
              <a:spcAft>
                <a:spcPts val="0"/>
              </a:spcAft>
              <a:buSzPts val="9600"/>
              <a:buNone/>
              <a:defRPr sz="19300"/>
            </a:lvl5pPr>
            <a:lvl6pPr lvl="5" algn="ctr">
              <a:spcBef>
                <a:spcPts val="0"/>
              </a:spcBef>
              <a:spcAft>
                <a:spcPts val="0"/>
              </a:spcAft>
              <a:buSzPts val="9600"/>
              <a:buNone/>
              <a:defRPr sz="19300"/>
            </a:lvl6pPr>
            <a:lvl7pPr lvl="6" algn="ctr">
              <a:spcBef>
                <a:spcPts val="0"/>
              </a:spcBef>
              <a:spcAft>
                <a:spcPts val="0"/>
              </a:spcAft>
              <a:buSzPts val="9600"/>
              <a:buNone/>
              <a:defRPr sz="19300"/>
            </a:lvl7pPr>
            <a:lvl8pPr lvl="7" algn="ctr">
              <a:spcBef>
                <a:spcPts val="0"/>
              </a:spcBef>
              <a:spcAft>
                <a:spcPts val="0"/>
              </a:spcAft>
              <a:buSzPts val="9600"/>
              <a:buNone/>
              <a:defRPr sz="19300"/>
            </a:lvl8pPr>
            <a:lvl9pPr lvl="8" algn="ctr">
              <a:spcBef>
                <a:spcPts val="0"/>
              </a:spcBef>
              <a:spcAft>
                <a:spcPts val="0"/>
              </a:spcAft>
              <a:buSzPts val="9600"/>
              <a:buNone/>
              <a:defRPr sz="19300"/>
            </a:lvl9pPr>
          </a:lstStyle>
          <a:p>
            <a:r>
              <a:t>xx%</a:t>
            </a:r>
          </a:p>
        </p:txBody>
      </p:sp>
      <p:sp>
        <p:nvSpPr>
          <p:cNvPr id="62" name="Google Shape;62;p11"/>
          <p:cNvSpPr txBox="1">
            <a:spLocks noGrp="1"/>
          </p:cNvSpPr>
          <p:nvPr>
            <p:ph type="subTitle" idx="1"/>
          </p:nvPr>
        </p:nvSpPr>
        <p:spPr>
          <a:xfrm>
            <a:off x="2568000" y="6518150"/>
            <a:ext cx="13152000" cy="994200"/>
          </a:xfrm>
          <a:prstGeom prst="rect">
            <a:avLst/>
          </a:prstGeom>
        </p:spPr>
        <p:txBody>
          <a:bodyPr spcFirstLastPara="1" wrap="square" lIns="182849" tIns="182849" rIns="182849" bIns="182849" anchor="t" anchorCtr="0">
            <a:noAutofit/>
          </a:bodyPr>
          <a:lstStyle>
            <a:lvl1pPr lvl="0" algn="ctr" rtl="0">
              <a:lnSpc>
                <a:spcPct val="100000"/>
              </a:lnSpc>
              <a:spcBef>
                <a:spcPts val="0"/>
              </a:spcBef>
              <a:spcAft>
                <a:spcPts val="0"/>
              </a:spcAft>
              <a:buSzPts val="1600"/>
              <a:buNone/>
              <a:defRPr sz="3700"/>
            </a:lvl1pPr>
            <a:lvl2pPr lvl="1" algn="ctr" rtl="0">
              <a:lnSpc>
                <a:spcPct val="100000"/>
              </a:lnSpc>
              <a:spcBef>
                <a:spcPts val="0"/>
              </a:spcBef>
              <a:spcAft>
                <a:spcPts val="0"/>
              </a:spcAft>
              <a:buSzPts val="1600"/>
              <a:buNone/>
              <a:defRPr sz="3200"/>
            </a:lvl2pPr>
            <a:lvl3pPr lvl="2" algn="ctr" rtl="0">
              <a:lnSpc>
                <a:spcPct val="100000"/>
              </a:lnSpc>
              <a:spcBef>
                <a:spcPts val="3200"/>
              </a:spcBef>
              <a:spcAft>
                <a:spcPts val="0"/>
              </a:spcAft>
              <a:buSzPts val="1600"/>
              <a:buNone/>
              <a:defRPr sz="3200"/>
            </a:lvl3pPr>
            <a:lvl4pPr lvl="3" algn="ctr" rtl="0">
              <a:lnSpc>
                <a:spcPct val="100000"/>
              </a:lnSpc>
              <a:spcBef>
                <a:spcPts val="3200"/>
              </a:spcBef>
              <a:spcAft>
                <a:spcPts val="0"/>
              </a:spcAft>
              <a:buSzPts val="1600"/>
              <a:buNone/>
              <a:defRPr sz="3200"/>
            </a:lvl4pPr>
            <a:lvl5pPr lvl="4" algn="ctr" rtl="0">
              <a:lnSpc>
                <a:spcPct val="100000"/>
              </a:lnSpc>
              <a:spcBef>
                <a:spcPts val="3200"/>
              </a:spcBef>
              <a:spcAft>
                <a:spcPts val="0"/>
              </a:spcAft>
              <a:buSzPts val="1600"/>
              <a:buNone/>
              <a:defRPr sz="3200"/>
            </a:lvl5pPr>
            <a:lvl6pPr lvl="5" algn="ctr" rtl="0">
              <a:lnSpc>
                <a:spcPct val="100000"/>
              </a:lnSpc>
              <a:spcBef>
                <a:spcPts val="3200"/>
              </a:spcBef>
              <a:spcAft>
                <a:spcPts val="0"/>
              </a:spcAft>
              <a:buSzPts val="1600"/>
              <a:buNone/>
              <a:defRPr sz="3200"/>
            </a:lvl6pPr>
            <a:lvl7pPr lvl="6" algn="ctr" rtl="0">
              <a:lnSpc>
                <a:spcPct val="100000"/>
              </a:lnSpc>
              <a:spcBef>
                <a:spcPts val="3200"/>
              </a:spcBef>
              <a:spcAft>
                <a:spcPts val="0"/>
              </a:spcAft>
              <a:buSzPts val="1600"/>
              <a:buNone/>
              <a:defRPr sz="3200"/>
            </a:lvl7pPr>
            <a:lvl8pPr lvl="7" algn="ctr" rtl="0">
              <a:lnSpc>
                <a:spcPct val="100000"/>
              </a:lnSpc>
              <a:spcBef>
                <a:spcPts val="3200"/>
              </a:spcBef>
              <a:spcAft>
                <a:spcPts val="0"/>
              </a:spcAft>
              <a:buSzPts val="1600"/>
              <a:buNone/>
              <a:defRPr sz="3200"/>
            </a:lvl8pPr>
            <a:lvl9pPr lvl="8" algn="ctr" rtl="0">
              <a:lnSpc>
                <a:spcPct val="100000"/>
              </a:lnSpc>
              <a:spcBef>
                <a:spcPts val="3200"/>
              </a:spcBef>
              <a:spcAft>
                <a:spcPts val="3200"/>
              </a:spcAft>
              <a:buSzPts val="1600"/>
              <a:buNone/>
              <a:defRPr sz="3200"/>
            </a:lvl9pPr>
          </a:lstStyle>
          <a:p>
            <a:r>
              <a:rPr lang="en-US"/>
              <a:t>Click to edit Master subtitle style</a:t>
            </a:r>
            <a:endParaRPr/>
          </a:p>
        </p:txBody>
      </p:sp>
      <p:sp>
        <p:nvSpPr>
          <p:cNvPr id="63" name="Google Shape;63;p11"/>
          <p:cNvSpPr/>
          <p:nvPr/>
        </p:nvSpPr>
        <p:spPr>
          <a:xfrm>
            <a:off x="-1137447" y="8105101"/>
            <a:ext cx="3637350" cy="2854550"/>
          </a:xfrm>
          <a:custGeom>
            <a:avLst/>
            <a:gdLst/>
            <a:ahLst/>
            <a:cxnLst/>
            <a:rect l="l" t="t" r="r" b="b"/>
            <a:pathLst>
              <a:path w="72747" h="57091" extrusionOk="0">
                <a:moveTo>
                  <a:pt x="51932" y="52717"/>
                </a:moveTo>
                <a:cubicBezTo>
                  <a:pt x="57066" y="50015"/>
                  <a:pt x="70171" y="45962"/>
                  <a:pt x="72198" y="40558"/>
                </a:cubicBezTo>
                <a:cubicBezTo>
                  <a:pt x="74225" y="35154"/>
                  <a:pt x="68821" y="24886"/>
                  <a:pt x="64092" y="20292"/>
                </a:cubicBezTo>
                <a:cubicBezTo>
                  <a:pt x="59363" y="15698"/>
                  <a:pt x="48420" y="15563"/>
                  <a:pt x="43826" y="12996"/>
                </a:cubicBezTo>
                <a:cubicBezTo>
                  <a:pt x="39232" y="10429"/>
                  <a:pt x="42205" y="6916"/>
                  <a:pt x="36530" y="4889"/>
                </a:cubicBezTo>
                <a:cubicBezTo>
                  <a:pt x="30856" y="2862"/>
                  <a:pt x="15589" y="-1731"/>
                  <a:pt x="9779" y="836"/>
                </a:cubicBezTo>
                <a:cubicBezTo>
                  <a:pt x="3969" y="3403"/>
                  <a:pt x="2618" y="12726"/>
                  <a:pt x="1672" y="20292"/>
                </a:cubicBezTo>
                <a:cubicBezTo>
                  <a:pt x="726" y="27858"/>
                  <a:pt x="-2516" y="40152"/>
                  <a:pt x="4104" y="46232"/>
                </a:cubicBezTo>
                <a:cubicBezTo>
                  <a:pt x="10724" y="52312"/>
                  <a:pt x="33423" y="55689"/>
                  <a:pt x="41394" y="56770"/>
                </a:cubicBezTo>
                <a:cubicBezTo>
                  <a:pt x="49365" y="57851"/>
                  <a:pt x="46798" y="55419"/>
                  <a:pt x="51932" y="52717"/>
                </a:cubicBezTo>
                <a:close/>
              </a:path>
            </a:pathLst>
          </a:custGeom>
          <a:solidFill>
            <a:schemeClr val="dk2"/>
          </a:solidFill>
          <a:ln>
            <a:noFill/>
          </a:ln>
        </p:spPr>
      </p:sp>
      <p:sp>
        <p:nvSpPr>
          <p:cNvPr id="64" name="Google Shape;64;p11"/>
          <p:cNvSpPr/>
          <p:nvPr/>
        </p:nvSpPr>
        <p:spPr>
          <a:xfrm>
            <a:off x="13259431" y="-2034180"/>
            <a:ext cx="5921450" cy="3826001"/>
          </a:xfrm>
          <a:custGeom>
            <a:avLst/>
            <a:gdLst/>
            <a:ahLst/>
            <a:cxnLst/>
            <a:rect l="l" t="t" r="r" b="b"/>
            <a:pathLst>
              <a:path w="118429" h="76520" extrusionOk="0">
                <a:moveTo>
                  <a:pt x="1511" y="15554"/>
                </a:moveTo>
                <a:cubicBezTo>
                  <a:pt x="-2812" y="24471"/>
                  <a:pt x="3268" y="48385"/>
                  <a:pt x="11239" y="58518"/>
                </a:cubicBezTo>
                <a:cubicBezTo>
                  <a:pt x="19210" y="68651"/>
                  <a:pt x="38531" y="75677"/>
                  <a:pt x="49339" y="76352"/>
                </a:cubicBezTo>
                <a:cubicBezTo>
                  <a:pt x="60148" y="77028"/>
                  <a:pt x="68524" y="65543"/>
                  <a:pt x="76090" y="62571"/>
                </a:cubicBezTo>
                <a:cubicBezTo>
                  <a:pt x="83656" y="59599"/>
                  <a:pt x="87979" y="61085"/>
                  <a:pt x="94734" y="58518"/>
                </a:cubicBezTo>
                <a:cubicBezTo>
                  <a:pt x="101489" y="55951"/>
                  <a:pt x="113650" y="53249"/>
                  <a:pt x="116622" y="47169"/>
                </a:cubicBezTo>
                <a:cubicBezTo>
                  <a:pt x="119594" y="41089"/>
                  <a:pt x="119053" y="29740"/>
                  <a:pt x="112568" y="22039"/>
                </a:cubicBezTo>
                <a:cubicBezTo>
                  <a:pt x="106083" y="14338"/>
                  <a:pt x="90276" y="3800"/>
                  <a:pt x="77711" y="963"/>
                </a:cubicBezTo>
                <a:cubicBezTo>
                  <a:pt x="65146" y="-1874"/>
                  <a:pt x="49879" y="2584"/>
                  <a:pt x="37179" y="5016"/>
                </a:cubicBezTo>
                <a:cubicBezTo>
                  <a:pt x="24479" y="7448"/>
                  <a:pt x="5834" y="6637"/>
                  <a:pt x="1511" y="15554"/>
                </a:cubicBezTo>
                <a:close/>
              </a:path>
            </a:pathLst>
          </a:custGeom>
          <a:solidFill>
            <a:schemeClr val="dk2"/>
          </a:solidFill>
          <a:ln>
            <a:noFill/>
          </a:ln>
        </p:spPr>
      </p:sp>
      <p:sp>
        <p:nvSpPr>
          <p:cNvPr id="65" name="Google Shape;65;p11"/>
          <p:cNvSpPr/>
          <p:nvPr/>
        </p:nvSpPr>
        <p:spPr>
          <a:xfrm>
            <a:off x="-732083" y="-982053"/>
            <a:ext cx="5721750" cy="2692850"/>
          </a:xfrm>
          <a:custGeom>
            <a:avLst/>
            <a:gdLst/>
            <a:ahLst/>
            <a:cxnLst/>
            <a:rect l="l" t="t" r="r" b="b"/>
            <a:pathLst>
              <a:path w="114435" h="53857" extrusionOk="0">
                <a:moveTo>
                  <a:pt x="51" y="35043"/>
                </a:moveTo>
                <a:cubicBezTo>
                  <a:pt x="-354" y="43420"/>
                  <a:pt x="20587" y="53013"/>
                  <a:pt x="30855" y="53688"/>
                </a:cubicBezTo>
                <a:cubicBezTo>
                  <a:pt x="41123" y="54364"/>
                  <a:pt x="48554" y="42474"/>
                  <a:pt x="61659" y="39096"/>
                </a:cubicBezTo>
                <a:cubicBezTo>
                  <a:pt x="74764" y="35718"/>
                  <a:pt x="101381" y="36935"/>
                  <a:pt x="109487" y="33422"/>
                </a:cubicBezTo>
                <a:cubicBezTo>
                  <a:pt x="117593" y="29909"/>
                  <a:pt x="113810" y="23154"/>
                  <a:pt x="110297" y="18020"/>
                </a:cubicBezTo>
                <a:cubicBezTo>
                  <a:pt x="106784" y="12886"/>
                  <a:pt x="101245" y="5050"/>
                  <a:pt x="88410" y="2618"/>
                </a:cubicBezTo>
                <a:cubicBezTo>
                  <a:pt x="75575" y="186"/>
                  <a:pt x="48014" y="-1976"/>
                  <a:pt x="33287" y="3428"/>
                </a:cubicBezTo>
                <a:cubicBezTo>
                  <a:pt x="18561" y="8832"/>
                  <a:pt x="456" y="26666"/>
                  <a:pt x="51" y="35043"/>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sp>
        <p:nvSpPr>
          <p:cNvPr id="68" name="Google Shape;68;p13"/>
          <p:cNvSpPr/>
          <p:nvPr/>
        </p:nvSpPr>
        <p:spPr>
          <a:xfrm>
            <a:off x="-1070207" y="5466624"/>
            <a:ext cx="2912250" cy="5973900"/>
          </a:xfrm>
          <a:custGeom>
            <a:avLst/>
            <a:gdLst/>
            <a:ahLst/>
            <a:cxnLst/>
            <a:rect l="l" t="t" r="r" b="b"/>
            <a:pathLst>
              <a:path w="58245" h="119478" extrusionOk="0">
                <a:moveTo>
                  <a:pt x="50617" y="116610"/>
                </a:moveTo>
                <a:cubicBezTo>
                  <a:pt x="56819" y="111884"/>
                  <a:pt x="59478" y="95344"/>
                  <a:pt x="57706" y="88256"/>
                </a:cubicBezTo>
                <a:cubicBezTo>
                  <a:pt x="55934" y="81168"/>
                  <a:pt x="43677" y="79692"/>
                  <a:pt x="39985" y="74080"/>
                </a:cubicBezTo>
                <a:cubicBezTo>
                  <a:pt x="36293" y="68469"/>
                  <a:pt x="35999" y="62709"/>
                  <a:pt x="35556" y="54587"/>
                </a:cubicBezTo>
                <a:cubicBezTo>
                  <a:pt x="35113" y="46465"/>
                  <a:pt x="37771" y="33765"/>
                  <a:pt x="37328" y="25347"/>
                </a:cubicBezTo>
                <a:cubicBezTo>
                  <a:pt x="36885" y="16930"/>
                  <a:pt x="37033" y="8217"/>
                  <a:pt x="32898" y="4082"/>
                </a:cubicBezTo>
                <a:cubicBezTo>
                  <a:pt x="28763" y="-53"/>
                  <a:pt x="17834" y="-643"/>
                  <a:pt x="12518" y="538"/>
                </a:cubicBezTo>
                <a:cubicBezTo>
                  <a:pt x="7202" y="1719"/>
                  <a:pt x="2920" y="1276"/>
                  <a:pt x="1000" y="11170"/>
                </a:cubicBezTo>
                <a:cubicBezTo>
                  <a:pt x="-920" y="21064"/>
                  <a:pt x="409" y="45136"/>
                  <a:pt x="1000" y="59903"/>
                </a:cubicBezTo>
                <a:cubicBezTo>
                  <a:pt x="1591" y="74671"/>
                  <a:pt x="1295" y="90324"/>
                  <a:pt x="4544" y="99775"/>
                </a:cubicBezTo>
                <a:cubicBezTo>
                  <a:pt x="7793" y="109226"/>
                  <a:pt x="12814" y="113804"/>
                  <a:pt x="20493" y="116610"/>
                </a:cubicBezTo>
                <a:cubicBezTo>
                  <a:pt x="28172" y="119416"/>
                  <a:pt x="44415" y="121336"/>
                  <a:pt x="50617" y="116610"/>
                </a:cubicBezTo>
                <a:close/>
              </a:path>
            </a:pathLst>
          </a:custGeom>
          <a:solidFill>
            <a:schemeClr val="dk2"/>
          </a:solidFill>
          <a:ln>
            <a:noFill/>
          </a:ln>
        </p:spPr>
      </p:sp>
      <p:sp>
        <p:nvSpPr>
          <p:cNvPr id="69" name="Google Shape;69;p13"/>
          <p:cNvSpPr/>
          <p:nvPr/>
        </p:nvSpPr>
        <p:spPr>
          <a:xfrm>
            <a:off x="15452725" y="-869445"/>
            <a:ext cx="3926750" cy="3555750"/>
          </a:xfrm>
          <a:custGeom>
            <a:avLst/>
            <a:gdLst/>
            <a:ahLst/>
            <a:cxnLst/>
            <a:rect l="l" t="t" r="r" b="b"/>
            <a:pathLst>
              <a:path w="78535" h="71115" extrusionOk="0">
                <a:moveTo>
                  <a:pt x="3720" y="8529"/>
                </a:moveTo>
                <a:cubicBezTo>
                  <a:pt x="1653" y="13550"/>
                  <a:pt x="-2187" y="25955"/>
                  <a:pt x="1948" y="30680"/>
                </a:cubicBezTo>
                <a:cubicBezTo>
                  <a:pt x="6083" y="35406"/>
                  <a:pt x="23214" y="30827"/>
                  <a:pt x="28530" y="36882"/>
                </a:cubicBezTo>
                <a:cubicBezTo>
                  <a:pt x="33846" y="42937"/>
                  <a:pt x="28087" y="61839"/>
                  <a:pt x="33846" y="67008"/>
                </a:cubicBezTo>
                <a:cubicBezTo>
                  <a:pt x="39605" y="72177"/>
                  <a:pt x="55702" y="72324"/>
                  <a:pt x="63086" y="67894"/>
                </a:cubicBezTo>
                <a:cubicBezTo>
                  <a:pt x="70470" y="63464"/>
                  <a:pt x="77262" y="50763"/>
                  <a:pt x="78148" y="40426"/>
                </a:cubicBezTo>
                <a:cubicBezTo>
                  <a:pt x="79034" y="30089"/>
                  <a:pt x="79035" y="12515"/>
                  <a:pt x="68402" y="5870"/>
                </a:cubicBezTo>
                <a:cubicBezTo>
                  <a:pt x="57770" y="-775"/>
                  <a:pt x="25133" y="111"/>
                  <a:pt x="14353" y="554"/>
                </a:cubicBezTo>
                <a:cubicBezTo>
                  <a:pt x="3573" y="997"/>
                  <a:pt x="5788" y="3508"/>
                  <a:pt x="3720" y="8529"/>
                </a:cubicBezTo>
                <a:close/>
              </a:path>
            </a:pathLst>
          </a:custGeom>
          <a:solidFill>
            <a:schemeClr val="dk2"/>
          </a:solidFill>
          <a:ln>
            <a:noFill/>
          </a:ln>
        </p:spPr>
      </p:sp>
      <p:sp>
        <p:nvSpPr>
          <p:cNvPr id="70" name="Google Shape;70;p13"/>
          <p:cNvSpPr/>
          <p:nvPr/>
        </p:nvSpPr>
        <p:spPr>
          <a:xfrm>
            <a:off x="-668234" y="-789150"/>
            <a:ext cx="2106200" cy="2081300"/>
          </a:xfrm>
          <a:custGeom>
            <a:avLst/>
            <a:gdLst/>
            <a:ahLst/>
            <a:cxnLst/>
            <a:rect l="l" t="t" r="r" b="b"/>
            <a:pathLst>
              <a:path w="42124" h="41626" extrusionOk="0">
                <a:moveTo>
                  <a:pt x="1846" y="19327"/>
                </a:moveTo>
                <a:cubicBezTo>
                  <a:pt x="4504" y="25972"/>
                  <a:pt x="13808" y="40887"/>
                  <a:pt x="20453" y="41478"/>
                </a:cubicBezTo>
                <a:cubicBezTo>
                  <a:pt x="27098" y="42069"/>
                  <a:pt x="40094" y="29221"/>
                  <a:pt x="41718" y="22871"/>
                </a:cubicBezTo>
                <a:cubicBezTo>
                  <a:pt x="43343" y="16521"/>
                  <a:pt x="36402" y="6922"/>
                  <a:pt x="30200" y="3378"/>
                </a:cubicBezTo>
                <a:cubicBezTo>
                  <a:pt x="23998" y="-166"/>
                  <a:pt x="9231" y="-1052"/>
                  <a:pt x="4505" y="1606"/>
                </a:cubicBezTo>
                <a:cubicBezTo>
                  <a:pt x="-221" y="4264"/>
                  <a:pt x="-812" y="12682"/>
                  <a:pt x="1846" y="19327"/>
                </a:cubicBezTo>
                <a:close/>
              </a:path>
            </a:pathLst>
          </a:custGeom>
          <a:noFill/>
          <a:ln w="38100" cap="flat" cmpd="sng">
            <a:solidFill>
              <a:schemeClr val="dk2"/>
            </a:solidFill>
            <a:prstDash val="solid"/>
            <a:round/>
            <a:headEnd type="none" w="med" len="med"/>
            <a:tailEnd type="none" w="med" len="med"/>
          </a:ln>
        </p:spPr>
      </p:sp>
      <p:sp>
        <p:nvSpPr>
          <p:cNvPr id="71" name="Google Shape;71;p13"/>
          <p:cNvSpPr/>
          <p:nvPr/>
        </p:nvSpPr>
        <p:spPr>
          <a:xfrm rot="1742699">
            <a:off x="16697869" y="8530542"/>
            <a:ext cx="1154858" cy="1336608"/>
          </a:xfrm>
          <a:custGeom>
            <a:avLst/>
            <a:gdLst/>
            <a:ahLst/>
            <a:cxnLst/>
            <a:rect l="l" t="t" r="r" b="b"/>
            <a:pathLst>
              <a:path w="26604" h="26733" extrusionOk="0">
                <a:moveTo>
                  <a:pt x="24869" y="2192"/>
                </a:moveTo>
                <a:cubicBezTo>
                  <a:pt x="21251" y="346"/>
                  <a:pt x="5450" y="-1500"/>
                  <a:pt x="1832" y="2192"/>
                </a:cubicBezTo>
                <a:cubicBezTo>
                  <a:pt x="-1786" y="5884"/>
                  <a:pt x="1020" y="20577"/>
                  <a:pt x="3161" y="24343"/>
                </a:cubicBezTo>
                <a:cubicBezTo>
                  <a:pt x="5302" y="28109"/>
                  <a:pt x="11283" y="26632"/>
                  <a:pt x="14679" y="24786"/>
                </a:cubicBezTo>
                <a:cubicBezTo>
                  <a:pt x="18076" y="22940"/>
                  <a:pt x="21842" y="17034"/>
                  <a:pt x="23540" y="13268"/>
                </a:cubicBezTo>
                <a:cubicBezTo>
                  <a:pt x="25238" y="9502"/>
                  <a:pt x="28487" y="4038"/>
                  <a:pt x="24869" y="2192"/>
                </a:cubicBezTo>
                <a:close/>
              </a:path>
            </a:pathLst>
          </a:custGeom>
          <a:solidFill>
            <a:schemeClr val="dk2"/>
          </a:solidFill>
          <a:ln>
            <a:noFill/>
          </a:ln>
        </p:spPr>
      </p:sp>
      <p:sp>
        <p:nvSpPr>
          <p:cNvPr id="72" name="Google Shape;72;p13"/>
          <p:cNvSpPr txBox="1">
            <a:spLocks noGrp="1"/>
          </p:cNvSpPr>
          <p:nvPr>
            <p:ph type="title"/>
          </p:nvPr>
        </p:nvSpPr>
        <p:spPr>
          <a:xfrm>
            <a:off x="1842026" y="4026516"/>
            <a:ext cx="70344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3" name="Google Shape;73;p13"/>
          <p:cNvSpPr txBox="1">
            <a:spLocks noGrp="1"/>
          </p:cNvSpPr>
          <p:nvPr>
            <p:ph type="title" idx="2"/>
          </p:nvPr>
        </p:nvSpPr>
        <p:spPr>
          <a:xfrm>
            <a:off x="1842026" y="7077200"/>
            <a:ext cx="70344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4" name="Google Shape;74;p13"/>
          <p:cNvSpPr txBox="1">
            <a:spLocks noGrp="1"/>
          </p:cNvSpPr>
          <p:nvPr>
            <p:ph type="title" idx="3" hasCustomPrompt="1"/>
          </p:nvPr>
        </p:nvSpPr>
        <p:spPr>
          <a:xfrm>
            <a:off x="1842026" y="3180012"/>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75" name="Google Shape;75;p13"/>
          <p:cNvSpPr txBox="1">
            <a:spLocks noGrp="1"/>
          </p:cNvSpPr>
          <p:nvPr>
            <p:ph type="title" idx="4" hasCustomPrompt="1"/>
          </p:nvPr>
        </p:nvSpPr>
        <p:spPr>
          <a:xfrm>
            <a:off x="1842026" y="6255000"/>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76" name="Google Shape;76;p13"/>
          <p:cNvSpPr txBox="1">
            <a:spLocks noGrp="1"/>
          </p:cNvSpPr>
          <p:nvPr>
            <p:ph type="title" idx="5"/>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7" name="Google Shape;77;p13"/>
          <p:cNvSpPr txBox="1">
            <a:spLocks noGrp="1"/>
          </p:cNvSpPr>
          <p:nvPr>
            <p:ph type="title" idx="6"/>
          </p:nvPr>
        </p:nvSpPr>
        <p:spPr>
          <a:xfrm>
            <a:off x="9413376" y="4026516"/>
            <a:ext cx="70326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8" name="Google Shape;78;p13"/>
          <p:cNvSpPr txBox="1">
            <a:spLocks noGrp="1"/>
          </p:cNvSpPr>
          <p:nvPr>
            <p:ph type="title" idx="7"/>
          </p:nvPr>
        </p:nvSpPr>
        <p:spPr>
          <a:xfrm>
            <a:off x="9413376" y="7077200"/>
            <a:ext cx="70326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9" name="Google Shape;79;p13"/>
          <p:cNvSpPr txBox="1">
            <a:spLocks noGrp="1"/>
          </p:cNvSpPr>
          <p:nvPr>
            <p:ph type="title" idx="8" hasCustomPrompt="1"/>
          </p:nvPr>
        </p:nvSpPr>
        <p:spPr>
          <a:xfrm>
            <a:off x="9413376" y="3180012"/>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80" name="Google Shape;80;p13"/>
          <p:cNvSpPr txBox="1">
            <a:spLocks noGrp="1"/>
          </p:cNvSpPr>
          <p:nvPr>
            <p:ph type="title" idx="9" hasCustomPrompt="1"/>
          </p:nvPr>
        </p:nvSpPr>
        <p:spPr>
          <a:xfrm>
            <a:off x="9413376" y="6255000"/>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1"/>
        <p:cNvGrpSpPr/>
        <p:nvPr/>
      </p:nvGrpSpPr>
      <p:grpSpPr>
        <a:xfrm>
          <a:off x="0" y="0"/>
          <a:ext cx="0" cy="0"/>
          <a:chOff x="0" y="0"/>
          <a:chExt cx="0" cy="0"/>
        </a:xfrm>
      </p:grpSpPr>
      <p:sp>
        <p:nvSpPr>
          <p:cNvPr id="82" name="Google Shape;82;p14"/>
          <p:cNvSpPr/>
          <p:nvPr/>
        </p:nvSpPr>
        <p:spPr>
          <a:xfrm>
            <a:off x="-1072635" y="-402808"/>
            <a:ext cx="4670350" cy="3973001"/>
          </a:xfrm>
          <a:custGeom>
            <a:avLst/>
            <a:gdLst/>
            <a:ahLst/>
            <a:cxnLst/>
            <a:rect l="l" t="t" r="r" b="b"/>
            <a:pathLst>
              <a:path w="93407" h="79460" extrusionOk="0">
                <a:moveTo>
                  <a:pt x="6811" y="67460"/>
                </a:moveTo>
                <a:cubicBezTo>
                  <a:pt x="9269" y="74834"/>
                  <a:pt x="10976" y="75995"/>
                  <a:pt x="16643" y="77702"/>
                </a:cubicBezTo>
                <a:cubicBezTo>
                  <a:pt x="22310" y="79409"/>
                  <a:pt x="35283" y="80502"/>
                  <a:pt x="40814" y="77702"/>
                </a:cubicBezTo>
                <a:cubicBezTo>
                  <a:pt x="46345" y="74903"/>
                  <a:pt x="47642" y="67801"/>
                  <a:pt x="49827" y="60905"/>
                </a:cubicBezTo>
                <a:cubicBezTo>
                  <a:pt x="52012" y="54009"/>
                  <a:pt x="50852" y="42469"/>
                  <a:pt x="53924" y="36324"/>
                </a:cubicBezTo>
                <a:cubicBezTo>
                  <a:pt x="56997" y="30179"/>
                  <a:pt x="62800" y="26492"/>
                  <a:pt x="68262" y="24034"/>
                </a:cubicBezTo>
                <a:cubicBezTo>
                  <a:pt x="73724" y="21576"/>
                  <a:pt x="82533" y="23898"/>
                  <a:pt x="86698" y="21576"/>
                </a:cubicBezTo>
                <a:cubicBezTo>
                  <a:pt x="90863" y="19255"/>
                  <a:pt x="92843" y="13314"/>
                  <a:pt x="93253" y="10105"/>
                </a:cubicBezTo>
                <a:cubicBezTo>
                  <a:pt x="93663" y="6896"/>
                  <a:pt x="93253" y="3823"/>
                  <a:pt x="89156" y="2321"/>
                </a:cubicBezTo>
                <a:cubicBezTo>
                  <a:pt x="85059" y="819"/>
                  <a:pt x="76934" y="1433"/>
                  <a:pt x="68672" y="1092"/>
                </a:cubicBezTo>
                <a:cubicBezTo>
                  <a:pt x="60410" y="751"/>
                  <a:pt x="50442" y="-273"/>
                  <a:pt x="39585" y="273"/>
                </a:cubicBezTo>
                <a:cubicBezTo>
                  <a:pt x="28729" y="819"/>
                  <a:pt x="9815" y="-1161"/>
                  <a:pt x="3533" y="4370"/>
                </a:cubicBezTo>
                <a:cubicBezTo>
                  <a:pt x="-2749" y="9901"/>
                  <a:pt x="1349" y="22942"/>
                  <a:pt x="1895" y="33457"/>
                </a:cubicBezTo>
                <a:cubicBezTo>
                  <a:pt x="2441" y="43972"/>
                  <a:pt x="4353" y="60086"/>
                  <a:pt x="6811" y="67460"/>
                </a:cubicBezTo>
                <a:close/>
              </a:path>
            </a:pathLst>
          </a:custGeom>
          <a:solidFill>
            <a:schemeClr val="dk2"/>
          </a:solidFill>
          <a:ln>
            <a:noFill/>
          </a:ln>
        </p:spPr>
      </p:sp>
      <p:sp>
        <p:nvSpPr>
          <p:cNvPr id="83" name="Google Shape;83;p14"/>
          <p:cNvSpPr/>
          <p:nvPr/>
        </p:nvSpPr>
        <p:spPr>
          <a:xfrm>
            <a:off x="17474659" y="1581917"/>
            <a:ext cx="2634750" cy="6932951"/>
          </a:xfrm>
          <a:custGeom>
            <a:avLst/>
            <a:gdLst/>
            <a:ahLst/>
            <a:cxnLst/>
            <a:rect l="l" t="t" r="r" b="b"/>
            <a:pathLst>
              <a:path w="52695" h="138659" extrusionOk="0">
                <a:moveTo>
                  <a:pt x="24952" y="235"/>
                </a:moveTo>
                <a:cubicBezTo>
                  <a:pt x="19831" y="781"/>
                  <a:pt x="10546" y="3444"/>
                  <a:pt x="6517" y="10067"/>
                </a:cubicBezTo>
                <a:cubicBezTo>
                  <a:pt x="2489" y="16690"/>
                  <a:pt x="1123" y="27479"/>
                  <a:pt x="781" y="39974"/>
                </a:cubicBezTo>
                <a:cubicBezTo>
                  <a:pt x="440" y="52469"/>
                  <a:pt x="4536" y="70426"/>
                  <a:pt x="4468" y="85038"/>
                </a:cubicBezTo>
                <a:cubicBezTo>
                  <a:pt x="4400" y="99650"/>
                  <a:pt x="-1472" y="118837"/>
                  <a:pt x="372" y="127645"/>
                </a:cubicBezTo>
                <a:cubicBezTo>
                  <a:pt x="2216" y="136453"/>
                  <a:pt x="9863" y="136726"/>
                  <a:pt x="15530" y="137887"/>
                </a:cubicBezTo>
                <a:cubicBezTo>
                  <a:pt x="21197" y="139048"/>
                  <a:pt x="28571" y="139389"/>
                  <a:pt x="34375" y="134609"/>
                </a:cubicBezTo>
                <a:cubicBezTo>
                  <a:pt x="40179" y="129829"/>
                  <a:pt x="47553" y="124572"/>
                  <a:pt x="50352" y="109209"/>
                </a:cubicBezTo>
                <a:cubicBezTo>
                  <a:pt x="53152" y="93846"/>
                  <a:pt x="53357" y="59502"/>
                  <a:pt x="51172" y="42432"/>
                </a:cubicBezTo>
                <a:cubicBezTo>
                  <a:pt x="48987" y="25362"/>
                  <a:pt x="41612" y="13823"/>
                  <a:pt x="37242" y="6790"/>
                </a:cubicBezTo>
                <a:cubicBezTo>
                  <a:pt x="32872" y="-243"/>
                  <a:pt x="30073" y="-311"/>
                  <a:pt x="24952" y="235"/>
                </a:cubicBezTo>
                <a:close/>
              </a:path>
            </a:pathLst>
          </a:custGeom>
          <a:solidFill>
            <a:schemeClr val="dk2"/>
          </a:solidFill>
          <a:ln>
            <a:noFill/>
          </a:ln>
        </p:spPr>
      </p:sp>
      <p:sp>
        <p:nvSpPr>
          <p:cNvPr id="84" name="Google Shape;84;p14"/>
          <p:cNvSpPr/>
          <p:nvPr/>
        </p:nvSpPr>
        <p:spPr>
          <a:xfrm>
            <a:off x="177994" y="9289100"/>
            <a:ext cx="7052400" cy="1361850"/>
          </a:xfrm>
          <a:custGeom>
            <a:avLst/>
            <a:gdLst/>
            <a:ahLst/>
            <a:cxnLst/>
            <a:rect l="l" t="t" r="r" b="b"/>
            <a:pathLst>
              <a:path w="141048" h="27237" extrusionOk="0">
                <a:moveTo>
                  <a:pt x="24708" y="25939"/>
                </a:moveTo>
                <a:cubicBezTo>
                  <a:pt x="45670" y="27168"/>
                  <a:pt x="108419" y="27919"/>
                  <a:pt x="127537" y="26349"/>
                </a:cubicBezTo>
                <a:cubicBezTo>
                  <a:pt x="146655" y="24779"/>
                  <a:pt x="140100" y="20614"/>
                  <a:pt x="139417" y="16517"/>
                </a:cubicBezTo>
                <a:cubicBezTo>
                  <a:pt x="138734" y="12420"/>
                  <a:pt x="133545" y="4431"/>
                  <a:pt x="123440" y="1768"/>
                </a:cubicBezTo>
                <a:cubicBezTo>
                  <a:pt x="113335" y="-895"/>
                  <a:pt x="92304" y="129"/>
                  <a:pt x="78785" y="539"/>
                </a:cubicBezTo>
                <a:cubicBezTo>
                  <a:pt x="65266" y="949"/>
                  <a:pt x="52429" y="3748"/>
                  <a:pt x="42324" y="4226"/>
                </a:cubicBezTo>
                <a:cubicBezTo>
                  <a:pt x="32219" y="4704"/>
                  <a:pt x="24640" y="3066"/>
                  <a:pt x="18153" y="3407"/>
                </a:cubicBezTo>
                <a:cubicBezTo>
                  <a:pt x="11667" y="3749"/>
                  <a:pt x="6136" y="3680"/>
                  <a:pt x="3405" y="6275"/>
                </a:cubicBezTo>
                <a:cubicBezTo>
                  <a:pt x="674" y="8870"/>
                  <a:pt x="-1784" y="15698"/>
                  <a:pt x="1766" y="18975"/>
                </a:cubicBezTo>
                <a:cubicBezTo>
                  <a:pt x="5317" y="22252"/>
                  <a:pt x="3746" y="24710"/>
                  <a:pt x="24708" y="25939"/>
                </a:cubicBezTo>
                <a:close/>
              </a:path>
            </a:pathLst>
          </a:custGeom>
          <a:noFill/>
          <a:ln w="38100" cap="flat" cmpd="sng">
            <a:solidFill>
              <a:schemeClr val="dk2"/>
            </a:solidFill>
            <a:prstDash val="solid"/>
            <a:round/>
            <a:headEnd type="none" w="med" len="med"/>
            <a:tailEnd type="none" w="med" len="med"/>
          </a:ln>
        </p:spPr>
      </p:sp>
      <p:sp>
        <p:nvSpPr>
          <p:cNvPr id="85" name="Google Shape;85;p14"/>
          <p:cNvSpPr/>
          <p:nvPr/>
        </p:nvSpPr>
        <p:spPr>
          <a:xfrm>
            <a:off x="1982700" y="1237487"/>
            <a:ext cx="1163600" cy="1008851"/>
          </a:xfrm>
          <a:custGeom>
            <a:avLst/>
            <a:gdLst/>
            <a:ahLst/>
            <a:cxnLst/>
            <a:rect l="l" t="t" r="r" b="b"/>
            <a:pathLst>
              <a:path w="23272" h="20177" extrusionOk="0">
                <a:moveTo>
                  <a:pt x="22765" y="2001"/>
                </a:moveTo>
                <a:cubicBezTo>
                  <a:pt x="20738" y="-836"/>
                  <a:pt x="6012" y="-431"/>
                  <a:pt x="2499" y="2001"/>
                </a:cubicBezTo>
                <a:cubicBezTo>
                  <a:pt x="-1014" y="4433"/>
                  <a:pt x="-338" y="13756"/>
                  <a:pt x="1689" y="16593"/>
                </a:cubicBezTo>
                <a:cubicBezTo>
                  <a:pt x="3716" y="19430"/>
                  <a:pt x="11146" y="21456"/>
                  <a:pt x="14659" y="19024"/>
                </a:cubicBezTo>
                <a:cubicBezTo>
                  <a:pt x="18172" y="16592"/>
                  <a:pt x="24792" y="4838"/>
                  <a:pt x="22765" y="2001"/>
                </a:cubicBezTo>
                <a:close/>
              </a:path>
            </a:pathLst>
          </a:custGeom>
          <a:solidFill>
            <a:schemeClr val="dk2"/>
          </a:solidFill>
          <a:ln>
            <a:noFill/>
          </a:ln>
        </p:spPr>
      </p:sp>
      <p:sp>
        <p:nvSpPr>
          <p:cNvPr id="86" name="Google Shape;86;p14"/>
          <p:cNvSpPr txBox="1">
            <a:spLocks noGrp="1"/>
          </p:cNvSpPr>
          <p:nvPr>
            <p:ph type="title"/>
          </p:nvPr>
        </p:nvSpPr>
        <p:spPr>
          <a:xfrm>
            <a:off x="3590300" y="5293500"/>
            <a:ext cx="11107200" cy="15810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87" name="Google Shape;87;p14"/>
          <p:cNvSpPr txBox="1">
            <a:spLocks noGrp="1"/>
          </p:cNvSpPr>
          <p:nvPr>
            <p:ph type="title" idx="2" hasCustomPrompt="1"/>
          </p:nvPr>
        </p:nvSpPr>
        <p:spPr>
          <a:xfrm>
            <a:off x="7882200" y="2444675"/>
            <a:ext cx="2523600" cy="2269800"/>
          </a:xfrm>
          <a:prstGeom prst="rect">
            <a:avLst/>
          </a:prstGeom>
          <a:noFill/>
        </p:spPr>
        <p:txBody>
          <a:bodyPr spcFirstLastPara="1" wrap="square" lIns="182849" tIns="182849" rIns="182849" bIns="182849" anchor="ctr" anchorCtr="0">
            <a:noAutofit/>
          </a:bodyPr>
          <a:lstStyle>
            <a:lvl1pPr lvl="0" algn="ctr"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8"/>
        <p:cNvGrpSpPr/>
        <p:nvPr/>
      </p:nvGrpSpPr>
      <p:grpSpPr>
        <a:xfrm>
          <a:off x="0" y="0"/>
          <a:ext cx="0" cy="0"/>
          <a:chOff x="0" y="0"/>
          <a:chExt cx="0" cy="0"/>
        </a:xfrm>
      </p:grpSpPr>
      <p:sp>
        <p:nvSpPr>
          <p:cNvPr id="89" name="Google Shape;89;p15"/>
          <p:cNvSpPr/>
          <p:nvPr/>
        </p:nvSpPr>
        <p:spPr>
          <a:xfrm>
            <a:off x="8639491" y="-418228"/>
            <a:ext cx="11013950" cy="3066650"/>
          </a:xfrm>
          <a:custGeom>
            <a:avLst/>
            <a:gdLst/>
            <a:ahLst/>
            <a:cxnLst/>
            <a:rect l="l" t="t" r="r" b="b"/>
            <a:pathLst>
              <a:path w="220279" h="61333" extrusionOk="0">
                <a:moveTo>
                  <a:pt x="9107" y="4268"/>
                </a:moveTo>
                <a:cubicBezTo>
                  <a:pt x="1869" y="7204"/>
                  <a:pt x="-1682" y="14101"/>
                  <a:pt x="913" y="19836"/>
                </a:cubicBezTo>
                <a:cubicBezTo>
                  <a:pt x="3508" y="25572"/>
                  <a:pt x="5352" y="36018"/>
                  <a:pt x="24675" y="38681"/>
                </a:cubicBezTo>
                <a:cubicBezTo>
                  <a:pt x="43998" y="41344"/>
                  <a:pt x="93364" y="35813"/>
                  <a:pt x="116852" y="35813"/>
                </a:cubicBezTo>
                <a:cubicBezTo>
                  <a:pt x="140340" y="35813"/>
                  <a:pt x="154748" y="35062"/>
                  <a:pt x="165604" y="38681"/>
                </a:cubicBezTo>
                <a:cubicBezTo>
                  <a:pt x="176461" y="42300"/>
                  <a:pt x="174344" y="54249"/>
                  <a:pt x="181991" y="57526"/>
                </a:cubicBezTo>
                <a:cubicBezTo>
                  <a:pt x="189638" y="60804"/>
                  <a:pt x="205137" y="63535"/>
                  <a:pt x="211487" y="58346"/>
                </a:cubicBezTo>
                <a:cubicBezTo>
                  <a:pt x="217837" y="53157"/>
                  <a:pt x="220842" y="35541"/>
                  <a:pt x="220091" y="26391"/>
                </a:cubicBezTo>
                <a:cubicBezTo>
                  <a:pt x="219340" y="17242"/>
                  <a:pt x="216472" y="7819"/>
                  <a:pt x="206981" y="3449"/>
                </a:cubicBezTo>
                <a:cubicBezTo>
                  <a:pt x="197490" y="-921"/>
                  <a:pt x="190252" y="376"/>
                  <a:pt x="163145" y="171"/>
                </a:cubicBezTo>
                <a:cubicBezTo>
                  <a:pt x="136038" y="-34"/>
                  <a:pt x="70012" y="1537"/>
                  <a:pt x="44339" y="2220"/>
                </a:cubicBezTo>
                <a:cubicBezTo>
                  <a:pt x="18666" y="2903"/>
                  <a:pt x="16345" y="1332"/>
                  <a:pt x="9107" y="4268"/>
                </a:cubicBezTo>
                <a:close/>
              </a:path>
            </a:pathLst>
          </a:custGeom>
          <a:solidFill>
            <a:schemeClr val="dk2"/>
          </a:solidFill>
          <a:ln>
            <a:noFill/>
          </a:ln>
        </p:spPr>
      </p:sp>
      <p:sp>
        <p:nvSpPr>
          <p:cNvPr id="90" name="Google Shape;90;p15"/>
          <p:cNvSpPr/>
          <p:nvPr/>
        </p:nvSpPr>
        <p:spPr>
          <a:xfrm>
            <a:off x="-943009" y="8893832"/>
            <a:ext cx="5409650" cy="1650150"/>
          </a:xfrm>
          <a:custGeom>
            <a:avLst/>
            <a:gdLst/>
            <a:ahLst/>
            <a:cxnLst/>
            <a:rect l="l" t="t" r="r" b="b"/>
            <a:pathLst>
              <a:path w="108193" h="33003" extrusionOk="0">
                <a:moveTo>
                  <a:pt x="15" y="18522"/>
                </a:moveTo>
                <a:cubicBezTo>
                  <a:pt x="-258" y="13538"/>
                  <a:pt x="3156" y="4866"/>
                  <a:pt x="9847" y="2053"/>
                </a:cubicBezTo>
                <a:cubicBezTo>
                  <a:pt x="16538" y="-760"/>
                  <a:pt x="31765" y="-473"/>
                  <a:pt x="40163" y="1644"/>
                </a:cubicBezTo>
                <a:cubicBezTo>
                  <a:pt x="48561" y="3761"/>
                  <a:pt x="53409" y="13183"/>
                  <a:pt x="60237" y="14753"/>
                </a:cubicBezTo>
                <a:cubicBezTo>
                  <a:pt x="67065" y="16323"/>
                  <a:pt x="74644" y="11271"/>
                  <a:pt x="81131" y="11066"/>
                </a:cubicBezTo>
                <a:cubicBezTo>
                  <a:pt x="87618" y="10861"/>
                  <a:pt x="94651" y="11271"/>
                  <a:pt x="99157" y="13524"/>
                </a:cubicBezTo>
                <a:cubicBezTo>
                  <a:pt x="103664" y="15777"/>
                  <a:pt x="107965" y="21718"/>
                  <a:pt x="108170" y="24586"/>
                </a:cubicBezTo>
                <a:cubicBezTo>
                  <a:pt x="108375" y="27454"/>
                  <a:pt x="107282" y="29502"/>
                  <a:pt x="100386" y="30731"/>
                </a:cubicBezTo>
                <a:cubicBezTo>
                  <a:pt x="93490" y="31960"/>
                  <a:pt x="81609" y="31755"/>
                  <a:pt x="66792" y="31960"/>
                </a:cubicBezTo>
                <a:cubicBezTo>
                  <a:pt x="51975" y="32165"/>
                  <a:pt x="22616" y="34200"/>
                  <a:pt x="11486" y="31960"/>
                </a:cubicBezTo>
                <a:cubicBezTo>
                  <a:pt x="357" y="29720"/>
                  <a:pt x="288" y="23507"/>
                  <a:pt x="15" y="18522"/>
                </a:cubicBezTo>
                <a:close/>
              </a:path>
            </a:pathLst>
          </a:custGeom>
          <a:solidFill>
            <a:schemeClr val="dk2"/>
          </a:solidFill>
          <a:ln>
            <a:noFill/>
          </a:ln>
        </p:spPr>
      </p:sp>
      <p:sp>
        <p:nvSpPr>
          <p:cNvPr id="91" name="Google Shape;91;p15"/>
          <p:cNvSpPr/>
          <p:nvPr/>
        </p:nvSpPr>
        <p:spPr>
          <a:xfrm>
            <a:off x="14302687" y="8609659"/>
            <a:ext cx="5403850" cy="2787650"/>
          </a:xfrm>
          <a:custGeom>
            <a:avLst/>
            <a:gdLst/>
            <a:ahLst/>
            <a:cxnLst/>
            <a:rect l="l" t="t" r="r" b="b"/>
            <a:pathLst>
              <a:path w="108077" h="55753" extrusionOk="0">
                <a:moveTo>
                  <a:pt x="20367" y="54786"/>
                </a:moveTo>
                <a:cubicBezTo>
                  <a:pt x="4154" y="53030"/>
                  <a:pt x="506" y="47491"/>
                  <a:pt x="101" y="39384"/>
                </a:cubicBezTo>
                <a:cubicBezTo>
                  <a:pt x="-304" y="31278"/>
                  <a:pt x="7802" y="11687"/>
                  <a:pt x="17935" y="6147"/>
                </a:cubicBezTo>
                <a:cubicBezTo>
                  <a:pt x="28068" y="608"/>
                  <a:pt x="49145" y="7093"/>
                  <a:pt x="60899" y="6147"/>
                </a:cubicBezTo>
                <a:cubicBezTo>
                  <a:pt x="72653" y="5201"/>
                  <a:pt x="80895" y="-1418"/>
                  <a:pt x="88461" y="473"/>
                </a:cubicBezTo>
                <a:cubicBezTo>
                  <a:pt x="96027" y="2365"/>
                  <a:pt x="104809" y="9255"/>
                  <a:pt x="106295" y="17496"/>
                </a:cubicBezTo>
                <a:cubicBezTo>
                  <a:pt x="107781" y="25738"/>
                  <a:pt x="111699" y="43707"/>
                  <a:pt x="97378" y="49922"/>
                </a:cubicBezTo>
                <a:cubicBezTo>
                  <a:pt x="83057" y="56137"/>
                  <a:pt x="36580" y="56542"/>
                  <a:pt x="20367" y="54786"/>
                </a:cubicBezTo>
                <a:close/>
              </a:path>
            </a:pathLst>
          </a:custGeom>
          <a:noFill/>
          <a:ln w="38100" cap="flat" cmpd="sng">
            <a:solidFill>
              <a:schemeClr val="dk2"/>
            </a:solidFill>
            <a:prstDash val="solid"/>
            <a:round/>
            <a:headEnd type="none" w="med" len="med"/>
            <a:tailEnd type="none" w="med" len="med"/>
          </a:ln>
        </p:spPr>
      </p:sp>
      <p:sp>
        <p:nvSpPr>
          <p:cNvPr id="92" name="Google Shape;92;p15"/>
          <p:cNvSpPr/>
          <p:nvPr/>
        </p:nvSpPr>
        <p:spPr>
          <a:xfrm>
            <a:off x="15210033" y="1736108"/>
            <a:ext cx="2059950" cy="1226100"/>
          </a:xfrm>
          <a:custGeom>
            <a:avLst/>
            <a:gdLst/>
            <a:ahLst/>
            <a:cxnLst/>
            <a:rect l="l" t="t" r="r" b="b"/>
            <a:pathLst>
              <a:path w="41199" h="24522" extrusionOk="0">
                <a:moveTo>
                  <a:pt x="41131" y="13916"/>
                </a:moveTo>
                <a:cubicBezTo>
                  <a:pt x="41401" y="10268"/>
                  <a:pt x="34781" y="4729"/>
                  <a:pt x="28161" y="2567"/>
                </a:cubicBezTo>
                <a:cubicBezTo>
                  <a:pt x="21541" y="405"/>
                  <a:pt x="5058" y="-675"/>
                  <a:pt x="1410" y="946"/>
                </a:cubicBezTo>
                <a:cubicBezTo>
                  <a:pt x="-2238" y="2567"/>
                  <a:pt x="2085" y="8377"/>
                  <a:pt x="6273" y="12295"/>
                </a:cubicBezTo>
                <a:cubicBezTo>
                  <a:pt x="10461" y="16213"/>
                  <a:pt x="20729" y="24185"/>
                  <a:pt x="26539" y="24455"/>
                </a:cubicBezTo>
                <a:cubicBezTo>
                  <a:pt x="32349" y="24725"/>
                  <a:pt x="40861" y="17564"/>
                  <a:pt x="41131" y="13916"/>
                </a:cubicBezTo>
                <a:close/>
              </a:path>
            </a:pathLst>
          </a:custGeom>
          <a:solidFill>
            <a:schemeClr val="dk2"/>
          </a:solidFill>
          <a:ln>
            <a:noFill/>
          </a:ln>
        </p:spPr>
      </p:sp>
      <p:sp>
        <p:nvSpPr>
          <p:cNvPr id="93" name="Google Shape;93;p15"/>
          <p:cNvSpPr txBox="1">
            <a:spLocks noGrp="1"/>
          </p:cNvSpPr>
          <p:nvPr>
            <p:ph type="title"/>
          </p:nvPr>
        </p:nvSpPr>
        <p:spPr>
          <a:xfrm>
            <a:off x="1426450" y="4556681"/>
            <a:ext cx="8812200" cy="3054600"/>
          </a:xfrm>
          <a:prstGeom prst="rect">
            <a:avLst/>
          </a:prstGeom>
        </p:spPr>
        <p:txBody>
          <a:bodyPr spcFirstLastPara="1" wrap="square" lIns="182849" tIns="182849" rIns="182849" bIns="182849" anchor="t" anchorCtr="0">
            <a:noAutofit/>
          </a:bodyPr>
          <a:lstStyle>
            <a:lvl1pPr lvl="0"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94" name="Google Shape;94;p15"/>
          <p:cNvSpPr txBox="1">
            <a:spLocks noGrp="1"/>
          </p:cNvSpPr>
          <p:nvPr>
            <p:ph type="title" idx="2" hasCustomPrompt="1"/>
          </p:nvPr>
        </p:nvSpPr>
        <p:spPr>
          <a:xfrm>
            <a:off x="1426444" y="2675720"/>
            <a:ext cx="2523600" cy="2269800"/>
          </a:xfrm>
          <a:prstGeom prst="rect">
            <a:avLst/>
          </a:prstGeom>
          <a:noFill/>
        </p:spPr>
        <p:txBody>
          <a:bodyPr spcFirstLastPara="1" wrap="square" lIns="182849" tIns="182849" rIns="182849" bIns="182849" anchor="ctr" anchorCtr="0">
            <a:noAutofit/>
          </a:bodyPr>
          <a:lstStyle>
            <a:lvl1pPr lvl="0"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95"/>
        <p:cNvGrpSpPr/>
        <p:nvPr/>
      </p:nvGrpSpPr>
      <p:grpSpPr>
        <a:xfrm>
          <a:off x="0" y="0"/>
          <a:ext cx="0" cy="0"/>
          <a:chOff x="0" y="0"/>
          <a:chExt cx="0" cy="0"/>
        </a:xfrm>
      </p:grpSpPr>
      <p:sp>
        <p:nvSpPr>
          <p:cNvPr id="96" name="Google Shape;96;p16"/>
          <p:cNvSpPr/>
          <p:nvPr/>
        </p:nvSpPr>
        <p:spPr>
          <a:xfrm>
            <a:off x="-708100" y="6725828"/>
            <a:ext cx="3182100" cy="4014042"/>
          </a:xfrm>
          <a:custGeom>
            <a:avLst/>
            <a:gdLst/>
            <a:ahLst/>
            <a:cxnLst/>
            <a:rect l="l" t="t" r="r" b="b"/>
            <a:pathLst>
              <a:path w="76502" h="96503" extrusionOk="0">
                <a:moveTo>
                  <a:pt x="58843" y="95908"/>
                </a:moveTo>
                <a:cubicBezTo>
                  <a:pt x="68948" y="94474"/>
                  <a:pt x="72635" y="92631"/>
                  <a:pt x="74820" y="86895"/>
                </a:cubicBezTo>
                <a:cubicBezTo>
                  <a:pt x="77005" y="81160"/>
                  <a:pt x="77962" y="68801"/>
                  <a:pt x="71953" y="61495"/>
                </a:cubicBezTo>
                <a:cubicBezTo>
                  <a:pt x="65945" y="54189"/>
                  <a:pt x="44846" y="50160"/>
                  <a:pt x="38769" y="43059"/>
                </a:cubicBezTo>
                <a:cubicBezTo>
                  <a:pt x="32692" y="35958"/>
                  <a:pt x="37403" y="25033"/>
                  <a:pt x="35491" y="18888"/>
                </a:cubicBezTo>
                <a:cubicBezTo>
                  <a:pt x="33579" y="12743"/>
                  <a:pt x="31395" y="9261"/>
                  <a:pt x="27298" y="6188"/>
                </a:cubicBezTo>
                <a:cubicBezTo>
                  <a:pt x="23201" y="3116"/>
                  <a:pt x="15281" y="-1459"/>
                  <a:pt x="10911" y="453"/>
                </a:cubicBezTo>
                <a:cubicBezTo>
                  <a:pt x="6541" y="2365"/>
                  <a:pt x="2785" y="4276"/>
                  <a:pt x="1078" y="17659"/>
                </a:cubicBezTo>
                <a:cubicBezTo>
                  <a:pt x="-629" y="31042"/>
                  <a:pt x="55" y="67982"/>
                  <a:pt x="669" y="80750"/>
                </a:cubicBezTo>
                <a:cubicBezTo>
                  <a:pt x="1284" y="93518"/>
                  <a:pt x="2512" y="91811"/>
                  <a:pt x="4765" y="94269"/>
                </a:cubicBezTo>
                <a:cubicBezTo>
                  <a:pt x="7018" y="96727"/>
                  <a:pt x="5175" y="95225"/>
                  <a:pt x="14188" y="95498"/>
                </a:cubicBezTo>
                <a:cubicBezTo>
                  <a:pt x="23201" y="95771"/>
                  <a:pt x="48738" y="97342"/>
                  <a:pt x="58843" y="95908"/>
                </a:cubicBezTo>
                <a:close/>
              </a:path>
            </a:pathLst>
          </a:custGeom>
          <a:solidFill>
            <a:schemeClr val="dk2"/>
          </a:solidFill>
          <a:ln>
            <a:noFill/>
          </a:ln>
        </p:spPr>
      </p:sp>
      <p:sp>
        <p:nvSpPr>
          <p:cNvPr id="97" name="Google Shape;97;p16"/>
          <p:cNvSpPr/>
          <p:nvPr/>
        </p:nvSpPr>
        <p:spPr>
          <a:xfrm>
            <a:off x="15328209" y="-578121"/>
            <a:ext cx="4287450" cy="3314250"/>
          </a:xfrm>
          <a:custGeom>
            <a:avLst/>
            <a:gdLst/>
            <a:ahLst/>
            <a:cxnLst/>
            <a:rect l="l" t="t" r="r" b="b"/>
            <a:pathLst>
              <a:path w="85749" h="66285" extrusionOk="0">
                <a:moveTo>
                  <a:pt x="12655" y="2838"/>
                </a:moveTo>
                <a:cubicBezTo>
                  <a:pt x="7602" y="8027"/>
                  <a:pt x="-1820" y="22435"/>
                  <a:pt x="365" y="32745"/>
                </a:cubicBezTo>
                <a:cubicBezTo>
                  <a:pt x="2550" y="43055"/>
                  <a:pt x="16206" y="60330"/>
                  <a:pt x="25765" y="64700"/>
                </a:cubicBezTo>
                <a:cubicBezTo>
                  <a:pt x="35324" y="69070"/>
                  <a:pt x="51029" y="63402"/>
                  <a:pt x="57720" y="58964"/>
                </a:cubicBezTo>
                <a:cubicBezTo>
                  <a:pt x="64411" y="54526"/>
                  <a:pt x="62294" y="41895"/>
                  <a:pt x="65913" y="38071"/>
                </a:cubicBezTo>
                <a:cubicBezTo>
                  <a:pt x="69532" y="34247"/>
                  <a:pt x="76156" y="39982"/>
                  <a:pt x="79433" y="36022"/>
                </a:cubicBezTo>
                <a:cubicBezTo>
                  <a:pt x="82711" y="32062"/>
                  <a:pt x="86261" y="19498"/>
                  <a:pt x="85578" y="14309"/>
                </a:cubicBezTo>
                <a:cubicBezTo>
                  <a:pt x="84895" y="9120"/>
                  <a:pt x="84486" y="7004"/>
                  <a:pt x="75336" y="4887"/>
                </a:cubicBezTo>
                <a:cubicBezTo>
                  <a:pt x="66187" y="2770"/>
                  <a:pt x="41128" y="1951"/>
                  <a:pt x="30681" y="1609"/>
                </a:cubicBezTo>
                <a:cubicBezTo>
                  <a:pt x="20234" y="1268"/>
                  <a:pt x="17708" y="-2351"/>
                  <a:pt x="12655" y="2838"/>
                </a:cubicBezTo>
                <a:close/>
              </a:path>
            </a:pathLst>
          </a:custGeom>
          <a:noFill/>
          <a:ln w="38100" cap="flat" cmpd="sng">
            <a:solidFill>
              <a:schemeClr val="dk2"/>
            </a:solidFill>
            <a:prstDash val="solid"/>
            <a:round/>
            <a:headEnd type="none" w="med" len="med"/>
            <a:tailEnd type="none" w="med" len="med"/>
          </a:ln>
        </p:spPr>
      </p:sp>
      <p:sp>
        <p:nvSpPr>
          <p:cNvPr id="98" name="Google Shape;98;p16"/>
          <p:cNvSpPr/>
          <p:nvPr/>
        </p:nvSpPr>
        <p:spPr>
          <a:xfrm>
            <a:off x="1689036" y="8204888"/>
            <a:ext cx="1890368" cy="1910543"/>
          </a:xfrm>
          <a:custGeom>
            <a:avLst/>
            <a:gdLst/>
            <a:ahLst/>
            <a:cxnLst/>
            <a:rect l="l" t="t" r="r" b="b"/>
            <a:pathLst>
              <a:path w="45447" h="45932" extrusionOk="0">
                <a:moveTo>
                  <a:pt x="10843" y="169"/>
                </a:moveTo>
                <a:cubicBezTo>
                  <a:pt x="4898" y="-506"/>
                  <a:pt x="-912" y="5033"/>
                  <a:pt x="304" y="8276"/>
                </a:cubicBezTo>
                <a:cubicBezTo>
                  <a:pt x="1520" y="11519"/>
                  <a:pt x="14221" y="13680"/>
                  <a:pt x="18139" y="19625"/>
                </a:cubicBezTo>
                <a:cubicBezTo>
                  <a:pt x="22057" y="25570"/>
                  <a:pt x="19355" y="40431"/>
                  <a:pt x="23813" y="43944"/>
                </a:cubicBezTo>
                <a:cubicBezTo>
                  <a:pt x="28272" y="47457"/>
                  <a:pt x="42863" y="45970"/>
                  <a:pt x="44890" y="40701"/>
                </a:cubicBezTo>
                <a:cubicBezTo>
                  <a:pt x="46917" y="35432"/>
                  <a:pt x="41648" y="19084"/>
                  <a:pt x="35973" y="12329"/>
                </a:cubicBezTo>
                <a:cubicBezTo>
                  <a:pt x="30299" y="5574"/>
                  <a:pt x="16788" y="845"/>
                  <a:pt x="10843" y="169"/>
                </a:cubicBezTo>
                <a:close/>
              </a:path>
            </a:pathLst>
          </a:custGeom>
          <a:solidFill>
            <a:schemeClr val="dk2"/>
          </a:solidFill>
          <a:ln>
            <a:noFill/>
          </a:ln>
        </p:spPr>
      </p:sp>
      <p:sp>
        <p:nvSpPr>
          <p:cNvPr id="99" name="Google Shape;99;p16"/>
          <p:cNvSpPr txBox="1">
            <a:spLocks noGrp="1"/>
          </p:cNvSpPr>
          <p:nvPr>
            <p:ph type="title"/>
          </p:nvPr>
        </p:nvSpPr>
        <p:spPr>
          <a:xfrm>
            <a:off x="8691192" y="5271782"/>
            <a:ext cx="7128000" cy="1578000"/>
          </a:xfrm>
          <a:prstGeom prst="rect">
            <a:avLst/>
          </a:prstGeom>
        </p:spPr>
        <p:txBody>
          <a:bodyPr spcFirstLastPara="1" wrap="square" lIns="182849" tIns="182849" rIns="182849" bIns="182849" anchor="t" anchorCtr="0">
            <a:noAutofit/>
          </a:bodyPr>
          <a:lstStyle>
            <a:lvl1pPr lvl="0"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100" name="Google Shape;100;p16"/>
          <p:cNvSpPr txBox="1">
            <a:spLocks noGrp="1"/>
          </p:cNvSpPr>
          <p:nvPr>
            <p:ph type="title" idx="2" hasCustomPrompt="1"/>
          </p:nvPr>
        </p:nvSpPr>
        <p:spPr>
          <a:xfrm>
            <a:off x="8691192" y="3437219"/>
            <a:ext cx="2523600" cy="2269800"/>
          </a:xfrm>
          <a:prstGeom prst="rect">
            <a:avLst/>
          </a:prstGeom>
          <a:noFill/>
        </p:spPr>
        <p:txBody>
          <a:bodyPr spcFirstLastPara="1" wrap="square" lIns="182849" tIns="182849" rIns="182849" bIns="182849" anchor="ctr" anchorCtr="0">
            <a:noAutofit/>
          </a:bodyPr>
          <a:lstStyle>
            <a:lvl1pPr lvl="0"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1"/>
        <p:cNvGrpSpPr/>
        <p:nvPr/>
      </p:nvGrpSpPr>
      <p:grpSpPr>
        <a:xfrm>
          <a:off x="0" y="0"/>
          <a:ext cx="0" cy="0"/>
          <a:chOff x="0" y="0"/>
          <a:chExt cx="0" cy="0"/>
        </a:xfrm>
      </p:grpSpPr>
      <p:sp>
        <p:nvSpPr>
          <p:cNvPr id="102" name="Google Shape;102;p17"/>
          <p:cNvSpPr/>
          <p:nvPr/>
        </p:nvSpPr>
        <p:spPr>
          <a:xfrm>
            <a:off x="15240000" y="7968751"/>
            <a:ext cx="3880900" cy="2873750"/>
          </a:xfrm>
          <a:custGeom>
            <a:avLst/>
            <a:gdLst/>
            <a:ahLst/>
            <a:cxnLst/>
            <a:rect l="l" t="t" r="r" b="b"/>
            <a:pathLst>
              <a:path w="77618" h="57475" extrusionOk="0">
                <a:moveTo>
                  <a:pt x="12970" y="53823"/>
                </a:moveTo>
                <a:cubicBezTo>
                  <a:pt x="1081" y="51661"/>
                  <a:pt x="0" y="46933"/>
                  <a:pt x="0" y="42474"/>
                </a:cubicBezTo>
                <a:cubicBezTo>
                  <a:pt x="0" y="38016"/>
                  <a:pt x="6620" y="29774"/>
                  <a:pt x="12970" y="27072"/>
                </a:cubicBezTo>
                <a:cubicBezTo>
                  <a:pt x="19320" y="24370"/>
                  <a:pt x="32561" y="30179"/>
                  <a:pt x="38100" y="26261"/>
                </a:cubicBezTo>
                <a:cubicBezTo>
                  <a:pt x="43639" y="22343"/>
                  <a:pt x="41342" y="7481"/>
                  <a:pt x="46206" y="3563"/>
                </a:cubicBezTo>
                <a:cubicBezTo>
                  <a:pt x="51070" y="-355"/>
                  <a:pt x="62419" y="-1435"/>
                  <a:pt x="67283" y="2753"/>
                </a:cubicBezTo>
                <a:cubicBezTo>
                  <a:pt x="72147" y="6941"/>
                  <a:pt x="74714" y="19911"/>
                  <a:pt x="75389" y="28693"/>
                </a:cubicBezTo>
                <a:cubicBezTo>
                  <a:pt x="76065" y="37475"/>
                  <a:pt x="81739" y="51256"/>
                  <a:pt x="71336" y="55444"/>
                </a:cubicBezTo>
                <a:cubicBezTo>
                  <a:pt x="60933" y="59632"/>
                  <a:pt x="24859" y="55985"/>
                  <a:pt x="12970" y="53823"/>
                </a:cubicBezTo>
                <a:close/>
              </a:path>
            </a:pathLst>
          </a:custGeom>
          <a:solidFill>
            <a:schemeClr val="dk2"/>
          </a:solidFill>
          <a:ln>
            <a:noFill/>
          </a:ln>
        </p:spPr>
      </p:sp>
      <p:sp>
        <p:nvSpPr>
          <p:cNvPr id="103" name="Google Shape;103;p17"/>
          <p:cNvSpPr/>
          <p:nvPr/>
        </p:nvSpPr>
        <p:spPr>
          <a:xfrm>
            <a:off x="-1470547" y="-944250"/>
            <a:ext cx="5726694" cy="2811701"/>
          </a:xfrm>
          <a:custGeom>
            <a:avLst/>
            <a:gdLst/>
            <a:ahLst/>
            <a:cxnLst/>
            <a:rect l="l" t="t" r="r" b="b"/>
            <a:pathLst>
              <a:path w="135913" h="56234" extrusionOk="0">
                <a:moveTo>
                  <a:pt x="5902" y="53742"/>
                </a:moveTo>
                <a:cubicBezTo>
                  <a:pt x="11171" y="58471"/>
                  <a:pt x="27924" y="55634"/>
                  <a:pt x="35085" y="52121"/>
                </a:cubicBezTo>
                <a:cubicBezTo>
                  <a:pt x="42246" y="48608"/>
                  <a:pt x="38733" y="35909"/>
                  <a:pt x="48866" y="32666"/>
                </a:cubicBezTo>
                <a:cubicBezTo>
                  <a:pt x="58999" y="29424"/>
                  <a:pt x="82102" y="33207"/>
                  <a:pt x="95883" y="32666"/>
                </a:cubicBezTo>
                <a:cubicBezTo>
                  <a:pt x="109664" y="32126"/>
                  <a:pt x="125877" y="33071"/>
                  <a:pt x="131551" y="29423"/>
                </a:cubicBezTo>
                <a:cubicBezTo>
                  <a:pt x="137226" y="25775"/>
                  <a:pt x="138036" y="15643"/>
                  <a:pt x="129930" y="10779"/>
                </a:cubicBezTo>
                <a:cubicBezTo>
                  <a:pt x="121824" y="5915"/>
                  <a:pt x="97099" y="1186"/>
                  <a:pt x="82913" y="240"/>
                </a:cubicBezTo>
                <a:cubicBezTo>
                  <a:pt x="68727" y="-706"/>
                  <a:pt x="58053" y="1186"/>
                  <a:pt x="44813" y="5104"/>
                </a:cubicBezTo>
                <a:cubicBezTo>
                  <a:pt x="31573" y="9022"/>
                  <a:pt x="9956" y="15643"/>
                  <a:pt x="3471" y="23749"/>
                </a:cubicBezTo>
                <a:cubicBezTo>
                  <a:pt x="-3014" y="31855"/>
                  <a:pt x="633" y="49013"/>
                  <a:pt x="5902" y="53742"/>
                </a:cubicBezTo>
                <a:close/>
              </a:path>
            </a:pathLst>
          </a:custGeom>
          <a:noFill/>
          <a:ln w="38100" cap="flat" cmpd="sng">
            <a:solidFill>
              <a:schemeClr val="dk2"/>
            </a:solidFill>
            <a:prstDash val="solid"/>
            <a:round/>
            <a:headEnd type="none" w="med" len="med"/>
            <a:tailEnd type="none" w="med" len="med"/>
          </a:ln>
        </p:spPr>
      </p:sp>
      <p:sp>
        <p:nvSpPr>
          <p:cNvPr id="104" name="Google Shape;104;p17"/>
          <p:cNvSpPr txBox="1">
            <a:spLocks noGrp="1"/>
          </p:cNvSpPr>
          <p:nvPr>
            <p:ph type="title"/>
          </p:nvPr>
        </p:nvSpPr>
        <p:spPr>
          <a:xfrm>
            <a:off x="1440000" y="949700"/>
            <a:ext cx="15408000" cy="2286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sp>
        <p:nvSpPr>
          <p:cNvPr id="106" name="Google Shape;106;p18"/>
          <p:cNvSpPr/>
          <p:nvPr/>
        </p:nvSpPr>
        <p:spPr>
          <a:xfrm>
            <a:off x="15245507" y="-664998"/>
            <a:ext cx="4579250" cy="4441001"/>
          </a:xfrm>
          <a:custGeom>
            <a:avLst/>
            <a:gdLst/>
            <a:ahLst/>
            <a:cxnLst/>
            <a:rect l="l" t="t" r="r" b="b"/>
            <a:pathLst>
              <a:path w="91585" h="88820" extrusionOk="0">
                <a:moveTo>
                  <a:pt x="8807" y="1140"/>
                </a:moveTo>
                <a:cubicBezTo>
                  <a:pt x="-3488" y="4518"/>
                  <a:pt x="-109" y="25459"/>
                  <a:pt x="3133" y="32755"/>
                </a:cubicBezTo>
                <a:cubicBezTo>
                  <a:pt x="6376" y="40051"/>
                  <a:pt x="22723" y="36944"/>
                  <a:pt x="28262" y="44915"/>
                </a:cubicBezTo>
                <a:cubicBezTo>
                  <a:pt x="33801" y="52886"/>
                  <a:pt x="30695" y="73558"/>
                  <a:pt x="36369" y="80583"/>
                </a:cubicBezTo>
                <a:cubicBezTo>
                  <a:pt x="42044" y="87609"/>
                  <a:pt x="53257" y="90986"/>
                  <a:pt x="62309" y="87068"/>
                </a:cubicBezTo>
                <a:cubicBezTo>
                  <a:pt x="71361" y="83150"/>
                  <a:pt x="88249" y="69504"/>
                  <a:pt x="90681" y="57074"/>
                </a:cubicBezTo>
                <a:cubicBezTo>
                  <a:pt x="93113" y="44644"/>
                  <a:pt x="90547" y="21811"/>
                  <a:pt x="76901" y="12489"/>
                </a:cubicBezTo>
                <a:cubicBezTo>
                  <a:pt x="63255" y="3167"/>
                  <a:pt x="21102" y="-2238"/>
                  <a:pt x="8807" y="1140"/>
                </a:cubicBezTo>
                <a:close/>
              </a:path>
            </a:pathLst>
          </a:custGeom>
          <a:solidFill>
            <a:schemeClr val="dk2"/>
          </a:solidFill>
          <a:ln>
            <a:noFill/>
          </a:ln>
        </p:spPr>
      </p:sp>
      <p:sp>
        <p:nvSpPr>
          <p:cNvPr id="107" name="Google Shape;107;p18"/>
          <p:cNvSpPr/>
          <p:nvPr/>
        </p:nvSpPr>
        <p:spPr>
          <a:xfrm>
            <a:off x="-1462603" y="5100040"/>
            <a:ext cx="3125350" cy="6302750"/>
          </a:xfrm>
          <a:custGeom>
            <a:avLst/>
            <a:gdLst/>
            <a:ahLst/>
            <a:cxnLst/>
            <a:rect l="l" t="t" r="r" b="b"/>
            <a:pathLst>
              <a:path w="62507" h="126055" extrusionOk="0">
                <a:moveTo>
                  <a:pt x="51139" y="122546"/>
                </a:moveTo>
                <a:cubicBezTo>
                  <a:pt x="59651" y="119574"/>
                  <a:pt x="62083" y="109981"/>
                  <a:pt x="62488" y="103901"/>
                </a:cubicBezTo>
                <a:cubicBezTo>
                  <a:pt x="62893" y="97821"/>
                  <a:pt x="56679" y="92552"/>
                  <a:pt x="53571" y="86067"/>
                </a:cubicBezTo>
                <a:cubicBezTo>
                  <a:pt x="50464" y="79582"/>
                  <a:pt x="45059" y="74042"/>
                  <a:pt x="43843" y="64990"/>
                </a:cubicBezTo>
                <a:cubicBezTo>
                  <a:pt x="42627" y="55938"/>
                  <a:pt x="46140" y="40941"/>
                  <a:pt x="46275" y="31754"/>
                </a:cubicBezTo>
                <a:cubicBezTo>
                  <a:pt x="46410" y="22567"/>
                  <a:pt x="46681" y="15001"/>
                  <a:pt x="44654" y="9867"/>
                </a:cubicBezTo>
                <a:cubicBezTo>
                  <a:pt x="42628" y="4733"/>
                  <a:pt x="39926" y="1896"/>
                  <a:pt x="34116" y="950"/>
                </a:cubicBezTo>
                <a:cubicBezTo>
                  <a:pt x="28307" y="4"/>
                  <a:pt x="15472" y="-1617"/>
                  <a:pt x="9797" y="4193"/>
                </a:cubicBezTo>
                <a:cubicBezTo>
                  <a:pt x="4123" y="10003"/>
                  <a:pt x="745" y="23378"/>
                  <a:pt x="69" y="35808"/>
                </a:cubicBezTo>
                <a:cubicBezTo>
                  <a:pt x="-607" y="48238"/>
                  <a:pt x="3852" y="64450"/>
                  <a:pt x="5743" y="78771"/>
                </a:cubicBezTo>
                <a:cubicBezTo>
                  <a:pt x="7635" y="93092"/>
                  <a:pt x="3852" y="114439"/>
                  <a:pt x="11418" y="121735"/>
                </a:cubicBezTo>
                <a:cubicBezTo>
                  <a:pt x="18984" y="129031"/>
                  <a:pt x="42627" y="125518"/>
                  <a:pt x="51139" y="122546"/>
                </a:cubicBezTo>
                <a:close/>
              </a:path>
            </a:pathLst>
          </a:custGeom>
          <a:noFill/>
          <a:ln w="38100" cap="flat" cmpd="sng">
            <a:solidFill>
              <a:schemeClr val="dk2"/>
            </a:solidFill>
            <a:prstDash val="solid"/>
            <a:round/>
            <a:headEnd type="none" w="med" len="med"/>
            <a:tailEnd type="none" w="med" len="med"/>
          </a:ln>
        </p:spPr>
      </p:sp>
      <p:sp>
        <p:nvSpPr>
          <p:cNvPr id="108" name="Google Shape;108;p18"/>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4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9"/>
        <p:cNvGrpSpPr/>
        <p:nvPr/>
      </p:nvGrpSpPr>
      <p:grpSpPr>
        <a:xfrm>
          <a:off x="0" y="0"/>
          <a:ext cx="0" cy="0"/>
          <a:chOff x="0" y="0"/>
          <a:chExt cx="0" cy="0"/>
        </a:xfrm>
      </p:grpSpPr>
      <p:sp>
        <p:nvSpPr>
          <p:cNvPr id="110" name="Google Shape;110;p19"/>
          <p:cNvSpPr/>
          <p:nvPr/>
        </p:nvSpPr>
        <p:spPr>
          <a:xfrm>
            <a:off x="15689681" y="6139406"/>
            <a:ext cx="3213550" cy="4338401"/>
          </a:xfrm>
          <a:custGeom>
            <a:avLst/>
            <a:gdLst/>
            <a:ahLst/>
            <a:cxnLst/>
            <a:rect l="l" t="t" r="r" b="b"/>
            <a:pathLst>
              <a:path w="64271" h="86768" extrusionOk="0">
                <a:moveTo>
                  <a:pt x="6574" y="85738"/>
                </a:moveTo>
                <a:cubicBezTo>
                  <a:pt x="-595" y="83826"/>
                  <a:pt x="-664" y="78022"/>
                  <a:pt x="838" y="74267"/>
                </a:cubicBezTo>
                <a:cubicBezTo>
                  <a:pt x="2340" y="70512"/>
                  <a:pt x="9783" y="65664"/>
                  <a:pt x="15587" y="63206"/>
                </a:cubicBezTo>
                <a:cubicBezTo>
                  <a:pt x="21391" y="60748"/>
                  <a:pt x="31633" y="62864"/>
                  <a:pt x="35661" y="59518"/>
                </a:cubicBezTo>
                <a:cubicBezTo>
                  <a:pt x="39690" y="56172"/>
                  <a:pt x="39963" y="50027"/>
                  <a:pt x="39758" y="43131"/>
                </a:cubicBezTo>
                <a:cubicBezTo>
                  <a:pt x="39553" y="36235"/>
                  <a:pt x="34227" y="24969"/>
                  <a:pt x="34432" y="18141"/>
                </a:cubicBezTo>
                <a:cubicBezTo>
                  <a:pt x="34637" y="11313"/>
                  <a:pt x="37368" y="4349"/>
                  <a:pt x="40987" y="2164"/>
                </a:cubicBezTo>
                <a:cubicBezTo>
                  <a:pt x="44606" y="-21"/>
                  <a:pt x="52390" y="-2275"/>
                  <a:pt x="56145" y="5031"/>
                </a:cubicBezTo>
                <a:cubicBezTo>
                  <a:pt x="59900" y="12337"/>
                  <a:pt x="62631" y="33162"/>
                  <a:pt x="63519" y="45999"/>
                </a:cubicBezTo>
                <a:cubicBezTo>
                  <a:pt x="64407" y="58836"/>
                  <a:pt x="64749" y="75428"/>
                  <a:pt x="61471" y="82051"/>
                </a:cubicBezTo>
                <a:cubicBezTo>
                  <a:pt x="58194" y="88674"/>
                  <a:pt x="53004" y="85124"/>
                  <a:pt x="43854" y="85738"/>
                </a:cubicBezTo>
                <a:cubicBezTo>
                  <a:pt x="34705" y="86353"/>
                  <a:pt x="13743" y="87650"/>
                  <a:pt x="6574" y="85738"/>
                </a:cubicBezTo>
                <a:close/>
              </a:path>
            </a:pathLst>
          </a:custGeom>
          <a:solidFill>
            <a:schemeClr val="dk2"/>
          </a:solidFill>
          <a:ln>
            <a:noFill/>
          </a:ln>
        </p:spPr>
      </p:sp>
      <p:sp>
        <p:nvSpPr>
          <p:cNvPr id="111" name="Google Shape;111;p19"/>
          <p:cNvSpPr/>
          <p:nvPr/>
        </p:nvSpPr>
        <p:spPr>
          <a:xfrm>
            <a:off x="-722553" y="-524459"/>
            <a:ext cx="3059350" cy="2537850"/>
          </a:xfrm>
          <a:custGeom>
            <a:avLst/>
            <a:gdLst/>
            <a:ahLst/>
            <a:cxnLst/>
            <a:rect l="l" t="t" r="r" b="b"/>
            <a:pathLst>
              <a:path w="61187" h="50757" extrusionOk="0">
                <a:moveTo>
                  <a:pt x="6667" y="42034"/>
                </a:moveTo>
                <a:cubicBezTo>
                  <a:pt x="9535" y="49954"/>
                  <a:pt x="14929" y="50159"/>
                  <a:pt x="18548" y="50637"/>
                </a:cubicBezTo>
                <a:cubicBezTo>
                  <a:pt x="22167" y="51115"/>
                  <a:pt x="25444" y="49340"/>
                  <a:pt x="28380" y="44902"/>
                </a:cubicBezTo>
                <a:cubicBezTo>
                  <a:pt x="31316" y="40464"/>
                  <a:pt x="31999" y="27968"/>
                  <a:pt x="36164" y="24008"/>
                </a:cubicBezTo>
                <a:cubicBezTo>
                  <a:pt x="40329" y="20048"/>
                  <a:pt x="49273" y="23326"/>
                  <a:pt x="53370" y="21141"/>
                </a:cubicBezTo>
                <a:cubicBezTo>
                  <a:pt x="57467" y="18956"/>
                  <a:pt x="60131" y="13562"/>
                  <a:pt x="60745" y="10899"/>
                </a:cubicBezTo>
                <a:cubicBezTo>
                  <a:pt x="61360" y="8236"/>
                  <a:pt x="61973" y="6460"/>
                  <a:pt x="57057" y="5163"/>
                </a:cubicBezTo>
                <a:cubicBezTo>
                  <a:pt x="52141" y="3866"/>
                  <a:pt x="40534" y="3456"/>
                  <a:pt x="31248" y="3115"/>
                </a:cubicBezTo>
                <a:cubicBezTo>
                  <a:pt x="21962" y="2774"/>
                  <a:pt x="5438" y="-3371"/>
                  <a:pt x="1341" y="3115"/>
                </a:cubicBezTo>
                <a:cubicBezTo>
                  <a:pt x="-2756" y="9602"/>
                  <a:pt x="3799" y="34114"/>
                  <a:pt x="6667" y="42034"/>
                </a:cubicBezTo>
                <a:close/>
              </a:path>
            </a:pathLst>
          </a:custGeom>
          <a:noFill/>
          <a:ln w="38100" cap="flat" cmpd="sng">
            <a:solidFill>
              <a:schemeClr val="dk2"/>
            </a:solidFill>
            <a:prstDash val="solid"/>
            <a:round/>
            <a:headEnd type="none" w="med" len="med"/>
            <a:tailEnd type="none" w="med" len="med"/>
          </a:ln>
        </p:spPr>
      </p:sp>
      <p:sp>
        <p:nvSpPr>
          <p:cNvPr id="112" name="Google Shape;112;p19"/>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3" name="Google Shape;113;p19"/>
          <p:cNvSpPr txBox="1">
            <a:spLocks noGrp="1"/>
          </p:cNvSpPr>
          <p:nvPr>
            <p:ph type="subTitle" idx="1"/>
          </p:nvPr>
        </p:nvSpPr>
        <p:spPr>
          <a:xfrm>
            <a:off x="6835796" y="3547751"/>
            <a:ext cx="4616400" cy="47898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14" name="Google Shape;114;p19"/>
          <p:cNvSpPr txBox="1">
            <a:spLocks noGrp="1"/>
          </p:cNvSpPr>
          <p:nvPr>
            <p:ph type="subTitle" idx="2"/>
          </p:nvPr>
        </p:nvSpPr>
        <p:spPr>
          <a:xfrm>
            <a:off x="12123844" y="3548100"/>
            <a:ext cx="4615200" cy="47892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15" name="Google Shape;115;p19"/>
          <p:cNvSpPr txBox="1">
            <a:spLocks noGrp="1"/>
          </p:cNvSpPr>
          <p:nvPr>
            <p:ph type="subTitle" idx="3"/>
          </p:nvPr>
        </p:nvSpPr>
        <p:spPr>
          <a:xfrm>
            <a:off x="1548950" y="3547751"/>
            <a:ext cx="4615200" cy="47898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6"/>
        <p:cNvGrpSpPr/>
        <p:nvPr/>
      </p:nvGrpSpPr>
      <p:grpSpPr>
        <a:xfrm>
          <a:off x="0" y="0"/>
          <a:ext cx="0" cy="0"/>
          <a:chOff x="0" y="0"/>
          <a:chExt cx="0" cy="0"/>
        </a:xfrm>
      </p:grpSpPr>
      <p:sp>
        <p:nvSpPr>
          <p:cNvPr id="117" name="Google Shape;117;p20"/>
          <p:cNvSpPr/>
          <p:nvPr/>
        </p:nvSpPr>
        <p:spPr>
          <a:xfrm>
            <a:off x="13223530" y="8643632"/>
            <a:ext cx="5914700" cy="1885601"/>
          </a:xfrm>
          <a:custGeom>
            <a:avLst/>
            <a:gdLst/>
            <a:ahLst/>
            <a:cxnLst/>
            <a:rect l="l" t="t" r="r" b="b"/>
            <a:pathLst>
              <a:path w="118294" h="37712" extrusionOk="0">
                <a:moveTo>
                  <a:pt x="10203" y="36854"/>
                </a:moveTo>
                <a:cubicBezTo>
                  <a:pt x="2081" y="35008"/>
                  <a:pt x="-207" y="30061"/>
                  <a:pt x="14" y="25867"/>
                </a:cubicBezTo>
                <a:cubicBezTo>
                  <a:pt x="236" y="21673"/>
                  <a:pt x="2672" y="13684"/>
                  <a:pt x="11532" y="11690"/>
                </a:cubicBezTo>
                <a:cubicBezTo>
                  <a:pt x="20393" y="9697"/>
                  <a:pt x="41806" y="14349"/>
                  <a:pt x="53177" y="13906"/>
                </a:cubicBezTo>
                <a:cubicBezTo>
                  <a:pt x="64548" y="13463"/>
                  <a:pt x="72744" y="11247"/>
                  <a:pt x="79758" y="9032"/>
                </a:cubicBezTo>
                <a:cubicBezTo>
                  <a:pt x="86773" y="6817"/>
                  <a:pt x="89800" y="1501"/>
                  <a:pt x="95264" y="615"/>
                </a:cubicBezTo>
                <a:cubicBezTo>
                  <a:pt x="100728" y="-271"/>
                  <a:pt x="108776" y="-862"/>
                  <a:pt x="112542" y="3716"/>
                </a:cubicBezTo>
                <a:cubicBezTo>
                  <a:pt x="116308" y="8294"/>
                  <a:pt x="119483" y="22692"/>
                  <a:pt x="117858" y="28082"/>
                </a:cubicBezTo>
                <a:cubicBezTo>
                  <a:pt x="116234" y="33472"/>
                  <a:pt x="107816" y="34654"/>
                  <a:pt x="102795" y="36057"/>
                </a:cubicBezTo>
                <a:cubicBezTo>
                  <a:pt x="97774" y="37460"/>
                  <a:pt x="96740" y="36352"/>
                  <a:pt x="87732" y="36500"/>
                </a:cubicBezTo>
                <a:cubicBezTo>
                  <a:pt x="78724" y="36648"/>
                  <a:pt x="61668" y="36884"/>
                  <a:pt x="48746" y="36943"/>
                </a:cubicBezTo>
                <a:cubicBezTo>
                  <a:pt x="35825" y="37002"/>
                  <a:pt x="18325" y="38700"/>
                  <a:pt x="10203" y="36854"/>
                </a:cubicBezTo>
                <a:close/>
              </a:path>
            </a:pathLst>
          </a:custGeom>
          <a:solidFill>
            <a:schemeClr val="dk2"/>
          </a:solidFill>
          <a:ln>
            <a:noFill/>
          </a:ln>
        </p:spPr>
      </p:sp>
      <p:sp>
        <p:nvSpPr>
          <p:cNvPr id="118" name="Google Shape;118;p20"/>
          <p:cNvSpPr/>
          <p:nvPr/>
        </p:nvSpPr>
        <p:spPr>
          <a:xfrm>
            <a:off x="-647447" y="-277880"/>
            <a:ext cx="3820350" cy="3639900"/>
          </a:xfrm>
          <a:custGeom>
            <a:avLst/>
            <a:gdLst/>
            <a:ahLst/>
            <a:cxnLst/>
            <a:rect l="l" t="t" r="r" b="b"/>
            <a:pathLst>
              <a:path w="76407" h="72798" extrusionOk="0">
                <a:moveTo>
                  <a:pt x="543" y="53315"/>
                </a:moveTo>
                <a:cubicBezTo>
                  <a:pt x="1503" y="59414"/>
                  <a:pt x="2685" y="65794"/>
                  <a:pt x="6303" y="68644"/>
                </a:cubicBezTo>
                <a:cubicBezTo>
                  <a:pt x="9921" y="71494"/>
                  <a:pt x="18339" y="75378"/>
                  <a:pt x="22252" y="70416"/>
                </a:cubicBezTo>
                <a:cubicBezTo>
                  <a:pt x="26165" y="65454"/>
                  <a:pt x="26091" y="44411"/>
                  <a:pt x="29783" y="38873"/>
                </a:cubicBezTo>
                <a:cubicBezTo>
                  <a:pt x="33475" y="33335"/>
                  <a:pt x="41007" y="40113"/>
                  <a:pt x="44403" y="37189"/>
                </a:cubicBezTo>
                <a:cubicBezTo>
                  <a:pt x="47800" y="34265"/>
                  <a:pt x="45510" y="24563"/>
                  <a:pt x="50162" y="21329"/>
                </a:cubicBezTo>
                <a:cubicBezTo>
                  <a:pt x="54814" y="18095"/>
                  <a:pt x="68400" y="21004"/>
                  <a:pt x="72313" y="17785"/>
                </a:cubicBezTo>
                <a:cubicBezTo>
                  <a:pt x="76227" y="14566"/>
                  <a:pt x="78516" y="4938"/>
                  <a:pt x="73643" y="2014"/>
                </a:cubicBezTo>
                <a:cubicBezTo>
                  <a:pt x="68770" y="-910"/>
                  <a:pt x="51862" y="405"/>
                  <a:pt x="43075" y="242"/>
                </a:cubicBezTo>
                <a:cubicBezTo>
                  <a:pt x="34288" y="79"/>
                  <a:pt x="27569" y="-498"/>
                  <a:pt x="20923" y="1038"/>
                </a:cubicBezTo>
                <a:cubicBezTo>
                  <a:pt x="14278" y="2574"/>
                  <a:pt x="6599" y="4287"/>
                  <a:pt x="3202" y="9456"/>
                </a:cubicBezTo>
                <a:cubicBezTo>
                  <a:pt x="-195" y="14625"/>
                  <a:pt x="986" y="24740"/>
                  <a:pt x="543" y="32050"/>
                </a:cubicBezTo>
                <a:cubicBezTo>
                  <a:pt x="100" y="39360"/>
                  <a:pt x="-417" y="47216"/>
                  <a:pt x="543" y="53315"/>
                </a:cubicBezTo>
                <a:close/>
              </a:path>
            </a:pathLst>
          </a:custGeom>
          <a:solidFill>
            <a:schemeClr val="dk2"/>
          </a:solidFill>
          <a:ln>
            <a:noFill/>
          </a:ln>
        </p:spPr>
      </p:sp>
      <p:sp>
        <p:nvSpPr>
          <p:cNvPr id="119" name="Google Shape;119;p20"/>
          <p:cNvSpPr/>
          <p:nvPr/>
        </p:nvSpPr>
        <p:spPr>
          <a:xfrm>
            <a:off x="15967535" y="-249734"/>
            <a:ext cx="3053850" cy="2503950"/>
          </a:xfrm>
          <a:custGeom>
            <a:avLst/>
            <a:gdLst/>
            <a:ahLst/>
            <a:cxnLst/>
            <a:rect l="l" t="t" r="r" b="b"/>
            <a:pathLst>
              <a:path w="61077" h="50079" extrusionOk="0">
                <a:moveTo>
                  <a:pt x="2284" y="2160"/>
                </a:moveTo>
                <a:cubicBezTo>
                  <a:pt x="-1482" y="4597"/>
                  <a:pt x="69" y="12423"/>
                  <a:pt x="3170" y="15007"/>
                </a:cubicBezTo>
                <a:cubicBezTo>
                  <a:pt x="6271" y="17591"/>
                  <a:pt x="16461" y="15524"/>
                  <a:pt x="20891" y="17665"/>
                </a:cubicBezTo>
                <a:cubicBezTo>
                  <a:pt x="25321" y="19806"/>
                  <a:pt x="27758" y="23129"/>
                  <a:pt x="29751" y="27855"/>
                </a:cubicBezTo>
                <a:cubicBezTo>
                  <a:pt x="31745" y="32581"/>
                  <a:pt x="30858" y="42327"/>
                  <a:pt x="32852" y="46019"/>
                </a:cubicBezTo>
                <a:cubicBezTo>
                  <a:pt x="34846" y="49711"/>
                  <a:pt x="37578" y="50154"/>
                  <a:pt x="41713" y="50006"/>
                </a:cubicBezTo>
                <a:cubicBezTo>
                  <a:pt x="45848" y="49858"/>
                  <a:pt x="54487" y="49489"/>
                  <a:pt x="57662" y="45133"/>
                </a:cubicBezTo>
                <a:cubicBezTo>
                  <a:pt x="60837" y="40777"/>
                  <a:pt x="61354" y="30956"/>
                  <a:pt x="60763" y="23868"/>
                </a:cubicBezTo>
                <a:cubicBezTo>
                  <a:pt x="60172" y="16780"/>
                  <a:pt x="59951" y="6516"/>
                  <a:pt x="54118" y="2603"/>
                </a:cubicBezTo>
                <a:cubicBezTo>
                  <a:pt x="48285" y="-1310"/>
                  <a:pt x="34403" y="462"/>
                  <a:pt x="25764" y="388"/>
                </a:cubicBezTo>
                <a:cubicBezTo>
                  <a:pt x="17125" y="314"/>
                  <a:pt x="6050" y="-276"/>
                  <a:pt x="2284" y="2160"/>
                </a:cubicBezTo>
                <a:close/>
              </a:path>
            </a:pathLst>
          </a:custGeom>
          <a:noFill/>
          <a:ln w="38100" cap="flat" cmpd="sng">
            <a:solidFill>
              <a:schemeClr val="dk2"/>
            </a:solidFill>
            <a:prstDash val="solid"/>
            <a:round/>
            <a:headEnd type="none" w="med" len="med"/>
            <a:tailEnd type="none" w="med" len="med"/>
          </a:ln>
        </p:spPr>
      </p:sp>
      <p:sp>
        <p:nvSpPr>
          <p:cNvPr id="120" name="Google Shape;120;p20"/>
          <p:cNvSpPr txBox="1">
            <a:spLocks noGrp="1"/>
          </p:cNvSpPr>
          <p:nvPr>
            <p:ph type="subTitle" idx="1"/>
          </p:nvPr>
        </p:nvSpPr>
        <p:spPr>
          <a:xfrm>
            <a:off x="8600150" y="4165250"/>
            <a:ext cx="8117400" cy="42594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21" name="Google Shape;121;p20"/>
          <p:cNvSpPr txBox="1">
            <a:spLocks noGrp="1"/>
          </p:cNvSpPr>
          <p:nvPr>
            <p:ph type="title"/>
          </p:nvPr>
        </p:nvSpPr>
        <p:spPr>
          <a:xfrm>
            <a:off x="8600150" y="1862351"/>
            <a:ext cx="8117400" cy="2499600"/>
          </a:xfrm>
          <a:prstGeom prst="rect">
            <a:avLst/>
          </a:prstGeom>
        </p:spPr>
        <p:txBody>
          <a:bodyPr spcFirstLastPara="1" wrap="square" lIns="182849" tIns="182849" rIns="182849" bIns="182849" anchor="t" anchorCtr="0">
            <a:noAutofit/>
          </a:bodyPr>
          <a:lstStyle>
            <a:lvl1pPr lvl="0"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202614" y="-311259"/>
            <a:ext cx="6278000" cy="3924101"/>
          </a:xfrm>
          <a:custGeom>
            <a:avLst/>
            <a:gdLst/>
            <a:ahLst/>
            <a:cxnLst/>
            <a:rect l="l" t="t" r="r" b="b"/>
            <a:pathLst>
              <a:path w="125560" h="78482" extrusionOk="0">
                <a:moveTo>
                  <a:pt x="4559" y="55401"/>
                </a:moveTo>
                <a:cubicBezTo>
                  <a:pt x="7513" y="63154"/>
                  <a:pt x="11205" y="68617"/>
                  <a:pt x="18293" y="72235"/>
                </a:cubicBezTo>
                <a:cubicBezTo>
                  <a:pt x="25381" y="75853"/>
                  <a:pt x="40296" y="80949"/>
                  <a:pt x="47089" y="77109"/>
                </a:cubicBezTo>
                <a:cubicBezTo>
                  <a:pt x="53882" y="73270"/>
                  <a:pt x="53956" y="57246"/>
                  <a:pt x="59051" y="49198"/>
                </a:cubicBezTo>
                <a:cubicBezTo>
                  <a:pt x="64146" y="41150"/>
                  <a:pt x="70422" y="32585"/>
                  <a:pt x="77658" y="28819"/>
                </a:cubicBezTo>
                <a:cubicBezTo>
                  <a:pt x="84894" y="25053"/>
                  <a:pt x="94936" y="27859"/>
                  <a:pt x="102467" y="26604"/>
                </a:cubicBezTo>
                <a:cubicBezTo>
                  <a:pt x="109998" y="25349"/>
                  <a:pt x="119154" y="24611"/>
                  <a:pt x="122846" y="21288"/>
                </a:cubicBezTo>
                <a:cubicBezTo>
                  <a:pt x="126538" y="17965"/>
                  <a:pt x="125652" y="10065"/>
                  <a:pt x="124618" y="6668"/>
                </a:cubicBezTo>
                <a:cubicBezTo>
                  <a:pt x="123584" y="3272"/>
                  <a:pt x="124840" y="1869"/>
                  <a:pt x="116644" y="909"/>
                </a:cubicBezTo>
                <a:cubicBezTo>
                  <a:pt x="108448" y="-51"/>
                  <a:pt x="92426" y="688"/>
                  <a:pt x="75443" y="909"/>
                </a:cubicBezTo>
                <a:cubicBezTo>
                  <a:pt x="58461" y="1131"/>
                  <a:pt x="27228" y="-1897"/>
                  <a:pt x="14749" y="2238"/>
                </a:cubicBezTo>
                <a:cubicBezTo>
                  <a:pt x="2271" y="6373"/>
                  <a:pt x="2270" y="16858"/>
                  <a:pt x="572" y="25718"/>
                </a:cubicBezTo>
                <a:cubicBezTo>
                  <a:pt x="-1126" y="34579"/>
                  <a:pt x="1606" y="47648"/>
                  <a:pt x="4559" y="55401"/>
                </a:cubicBezTo>
                <a:close/>
              </a:path>
            </a:pathLst>
          </a:custGeom>
          <a:solidFill>
            <a:schemeClr val="dk2"/>
          </a:solidFill>
          <a:ln>
            <a:noFill/>
          </a:ln>
        </p:spPr>
      </p:sp>
      <p:sp>
        <p:nvSpPr>
          <p:cNvPr id="16" name="Google Shape;16;p3"/>
          <p:cNvSpPr/>
          <p:nvPr/>
        </p:nvSpPr>
        <p:spPr>
          <a:xfrm>
            <a:off x="11038403" y="5398099"/>
            <a:ext cx="8432618" cy="5395928"/>
          </a:xfrm>
          <a:custGeom>
            <a:avLst/>
            <a:gdLst/>
            <a:ahLst/>
            <a:cxnLst/>
            <a:rect l="l" t="t" r="r" b="b"/>
            <a:pathLst>
              <a:path w="189988" h="121571" extrusionOk="0">
                <a:moveTo>
                  <a:pt x="123018" y="120026"/>
                </a:moveTo>
                <a:cubicBezTo>
                  <a:pt x="99169" y="120026"/>
                  <a:pt x="37588" y="123054"/>
                  <a:pt x="17135" y="120470"/>
                </a:cubicBezTo>
                <a:cubicBezTo>
                  <a:pt x="-3318" y="117886"/>
                  <a:pt x="1112" y="109247"/>
                  <a:pt x="300" y="104521"/>
                </a:cubicBezTo>
                <a:cubicBezTo>
                  <a:pt x="-512" y="99795"/>
                  <a:pt x="374" y="94996"/>
                  <a:pt x="12262" y="92116"/>
                </a:cubicBezTo>
                <a:cubicBezTo>
                  <a:pt x="24150" y="89236"/>
                  <a:pt x="57893" y="90935"/>
                  <a:pt x="71627" y="87243"/>
                </a:cubicBezTo>
                <a:cubicBezTo>
                  <a:pt x="85361" y="83551"/>
                  <a:pt x="85213" y="74174"/>
                  <a:pt x="94664" y="69965"/>
                </a:cubicBezTo>
                <a:cubicBezTo>
                  <a:pt x="104115" y="65756"/>
                  <a:pt x="120360" y="66494"/>
                  <a:pt x="128334" y="61990"/>
                </a:cubicBezTo>
                <a:cubicBezTo>
                  <a:pt x="136309" y="57486"/>
                  <a:pt x="138450" y="52391"/>
                  <a:pt x="142511" y="42940"/>
                </a:cubicBezTo>
                <a:cubicBezTo>
                  <a:pt x="146572" y="33489"/>
                  <a:pt x="146645" y="11190"/>
                  <a:pt x="152700" y="5283"/>
                </a:cubicBezTo>
                <a:cubicBezTo>
                  <a:pt x="158755" y="-624"/>
                  <a:pt x="172858" y="-3577"/>
                  <a:pt x="178839" y="7499"/>
                </a:cubicBezTo>
                <a:cubicBezTo>
                  <a:pt x="184820" y="18575"/>
                  <a:pt x="187256" y="54016"/>
                  <a:pt x="188585" y="71737"/>
                </a:cubicBezTo>
                <a:cubicBezTo>
                  <a:pt x="189914" y="89458"/>
                  <a:pt x="191539" y="105702"/>
                  <a:pt x="186813" y="113824"/>
                </a:cubicBezTo>
                <a:cubicBezTo>
                  <a:pt x="182088" y="121946"/>
                  <a:pt x="170865" y="119436"/>
                  <a:pt x="160232" y="120470"/>
                </a:cubicBezTo>
                <a:cubicBezTo>
                  <a:pt x="149600" y="121504"/>
                  <a:pt x="146868" y="120026"/>
                  <a:pt x="123018" y="120026"/>
                </a:cubicBezTo>
                <a:close/>
              </a:path>
            </a:pathLst>
          </a:custGeom>
          <a:solidFill>
            <a:schemeClr val="dk2"/>
          </a:solidFill>
          <a:ln>
            <a:noFill/>
          </a:ln>
        </p:spPr>
      </p:sp>
      <p:sp>
        <p:nvSpPr>
          <p:cNvPr id="17" name="Google Shape;17;p3"/>
          <p:cNvSpPr/>
          <p:nvPr/>
        </p:nvSpPr>
        <p:spPr>
          <a:xfrm>
            <a:off x="13468267" y="-544735"/>
            <a:ext cx="5686350" cy="1602350"/>
          </a:xfrm>
          <a:custGeom>
            <a:avLst/>
            <a:gdLst/>
            <a:ahLst/>
            <a:cxnLst/>
            <a:rect l="l" t="t" r="r" b="b"/>
            <a:pathLst>
              <a:path w="113727" h="32047" extrusionOk="0">
                <a:moveTo>
                  <a:pt x="7525" y="2921"/>
                </a:moveTo>
                <a:cubicBezTo>
                  <a:pt x="-5766" y="7174"/>
                  <a:pt x="1471" y="20982"/>
                  <a:pt x="7082" y="25781"/>
                </a:cubicBezTo>
                <a:cubicBezTo>
                  <a:pt x="12694" y="30580"/>
                  <a:pt x="28568" y="32972"/>
                  <a:pt x="41194" y="31717"/>
                </a:cubicBezTo>
                <a:cubicBezTo>
                  <a:pt x="53820" y="30462"/>
                  <a:pt x="72796" y="19578"/>
                  <a:pt x="82838" y="18249"/>
                </a:cubicBezTo>
                <a:cubicBezTo>
                  <a:pt x="92880" y="16920"/>
                  <a:pt x="96719" y="23448"/>
                  <a:pt x="101445" y="23743"/>
                </a:cubicBezTo>
                <a:cubicBezTo>
                  <a:pt x="106171" y="24038"/>
                  <a:pt x="109494" y="23565"/>
                  <a:pt x="111192" y="20021"/>
                </a:cubicBezTo>
                <a:cubicBezTo>
                  <a:pt x="112890" y="16477"/>
                  <a:pt x="115696" y="5771"/>
                  <a:pt x="111635" y="2478"/>
                </a:cubicBezTo>
                <a:cubicBezTo>
                  <a:pt x="107574" y="-815"/>
                  <a:pt x="104178" y="188"/>
                  <a:pt x="86826" y="262"/>
                </a:cubicBezTo>
                <a:cubicBezTo>
                  <a:pt x="69474" y="336"/>
                  <a:pt x="20816" y="-1332"/>
                  <a:pt x="7525" y="2921"/>
                </a:cubicBezTo>
                <a:close/>
              </a:path>
            </a:pathLst>
          </a:custGeom>
          <a:noFill/>
          <a:ln w="38100" cap="flat" cmpd="sng">
            <a:solidFill>
              <a:schemeClr val="dk2"/>
            </a:solidFill>
            <a:prstDash val="solid"/>
            <a:round/>
            <a:headEnd type="none" w="med" len="med"/>
            <a:tailEnd type="none" w="med" len="med"/>
          </a:ln>
        </p:spPr>
      </p:sp>
      <p:sp>
        <p:nvSpPr>
          <p:cNvPr id="18" name="Google Shape;18;p3"/>
          <p:cNvSpPr/>
          <p:nvPr/>
        </p:nvSpPr>
        <p:spPr>
          <a:xfrm>
            <a:off x="-865691" y="8242673"/>
            <a:ext cx="2659350" cy="3152100"/>
          </a:xfrm>
          <a:custGeom>
            <a:avLst/>
            <a:gdLst/>
            <a:ahLst/>
            <a:cxnLst/>
            <a:rect l="l" t="t" r="r" b="b"/>
            <a:pathLst>
              <a:path w="53187" h="63042" extrusionOk="0">
                <a:moveTo>
                  <a:pt x="25289" y="63038"/>
                </a:moveTo>
                <a:cubicBezTo>
                  <a:pt x="31935" y="63186"/>
                  <a:pt x="41977" y="59493"/>
                  <a:pt x="46555" y="55063"/>
                </a:cubicBezTo>
                <a:cubicBezTo>
                  <a:pt x="51133" y="50633"/>
                  <a:pt x="54397" y="41684"/>
                  <a:pt x="52757" y="36456"/>
                </a:cubicBezTo>
                <a:cubicBezTo>
                  <a:pt x="51118" y="31229"/>
                  <a:pt x="40484" y="29073"/>
                  <a:pt x="36718" y="23698"/>
                </a:cubicBezTo>
                <a:cubicBezTo>
                  <a:pt x="32952" y="18323"/>
                  <a:pt x="33618" y="8119"/>
                  <a:pt x="30162" y="4205"/>
                </a:cubicBezTo>
                <a:cubicBezTo>
                  <a:pt x="26707" y="292"/>
                  <a:pt x="20652" y="-447"/>
                  <a:pt x="15985" y="217"/>
                </a:cubicBezTo>
                <a:cubicBezTo>
                  <a:pt x="11319" y="882"/>
                  <a:pt x="4747" y="2743"/>
                  <a:pt x="2163" y="8192"/>
                </a:cubicBezTo>
                <a:cubicBezTo>
                  <a:pt x="-421" y="13641"/>
                  <a:pt x="-273" y="25248"/>
                  <a:pt x="480" y="32912"/>
                </a:cubicBezTo>
                <a:cubicBezTo>
                  <a:pt x="1233" y="40576"/>
                  <a:pt x="2547" y="49156"/>
                  <a:pt x="6682" y="54177"/>
                </a:cubicBezTo>
                <a:cubicBezTo>
                  <a:pt x="10817" y="59198"/>
                  <a:pt x="18644" y="62890"/>
                  <a:pt x="25289" y="63038"/>
                </a:cubicBezTo>
                <a:close/>
              </a:path>
            </a:pathLst>
          </a:custGeom>
          <a:noFill/>
          <a:ln w="38100" cap="flat" cmpd="sng">
            <a:solidFill>
              <a:schemeClr val="dk2"/>
            </a:solidFill>
            <a:prstDash val="solid"/>
            <a:round/>
            <a:headEnd type="none" w="med" len="med"/>
            <a:tailEnd type="none" w="med" len="med"/>
          </a:ln>
        </p:spPr>
      </p:sp>
      <p:sp>
        <p:nvSpPr>
          <p:cNvPr id="19" name="Google Shape;19;p3"/>
          <p:cNvSpPr/>
          <p:nvPr/>
        </p:nvSpPr>
        <p:spPr>
          <a:xfrm rot="-511727">
            <a:off x="2488277" y="1273792"/>
            <a:ext cx="970010" cy="754019"/>
          </a:xfrm>
          <a:custGeom>
            <a:avLst/>
            <a:gdLst/>
            <a:ahLst/>
            <a:cxnLst/>
            <a:rect l="l" t="t" r="r" b="b"/>
            <a:pathLst>
              <a:path w="19401" h="15081" extrusionOk="0">
                <a:moveTo>
                  <a:pt x="13586" y="0"/>
                </a:moveTo>
                <a:cubicBezTo>
                  <a:pt x="10780" y="0"/>
                  <a:pt x="4726" y="2585"/>
                  <a:pt x="2511" y="3988"/>
                </a:cubicBezTo>
                <a:cubicBezTo>
                  <a:pt x="296" y="5391"/>
                  <a:pt x="-296" y="6572"/>
                  <a:pt x="295" y="8418"/>
                </a:cubicBezTo>
                <a:cubicBezTo>
                  <a:pt x="886" y="10264"/>
                  <a:pt x="3618" y="14989"/>
                  <a:pt x="6055" y="15063"/>
                </a:cubicBezTo>
                <a:cubicBezTo>
                  <a:pt x="8492" y="15137"/>
                  <a:pt x="12700" y="10707"/>
                  <a:pt x="14915" y="8861"/>
                </a:cubicBezTo>
                <a:cubicBezTo>
                  <a:pt x="17130" y="7015"/>
                  <a:pt x="19567" y="5465"/>
                  <a:pt x="19345" y="3988"/>
                </a:cubicBezTo>
                <a:cubicBezTo>
                  <a:pt x="19124" y="2511"/>
                  <a:pt x="16392" y="0"/>
                  <a:pt x="13586" y="0"/>
                </a:cubicBezTo>
                <a:close/>
              </a:path>
            </a:pathLst>
          </a:custGeom>
          <a:solidFill>
            <a:schemeClr val="dk2"/>
          </a:solidFill>
          <a:ln>
            <a:noFill/>
          </a:ln>
        </p:spPr>
      </p:sp>
      <p:sp>
        <p:nvSpPr>
          <p:cNvPr id="20" name="Google Shape;20;p3"/>
          <p:cNvSpPr txBox="1">
            <a:spLocks noGrp="1"/>
          </p:cNvSpPr>
          <p:nvPr>
            <p:ph type="title" hasCustomPrompt="1"/>
          </p:nvPr>
        </p:nvSpPr>
        <p:spPr>
          <a:xfrm>
            <a:off x="4068876" y="3289376"/>
            <a:ext cx="3234000" cy="1800000"/>
          </a:xfrm>
          <a:prstGeom prst="rect">
            <a:avLst/>
          </a:prstGeom>
          <a:noFill/>
        </p:spPr>
        <p:txBody>
          <a:bodyPr spcFirstLastPara="1" wrap="square" lIns="182849" tIns="182849" rIns="182849" bIns="182849" anchor="ctr" anchorCtr="0">
            <a:noAutofit/>
          </a:bodyPr>
          <a:lstStyle>
            <a:lvl1pPr lvl="0" algn="ctr" rtl="0">
              <a:lnSpc>
                <a:spcPct val="100000"/>
              </a:lnSpc>
              <a:spcBef>
                <a:spcPts val="0"/>
              </a:spcBef>
              <a:spcAft>
                <a:spcPts val="0"/>
              </a:spcAft>
              <a:buSzPts val="6000"/>
              <a:buFont typeface="Libre Franklin Black"/>
              <a:buNone/>
              <a:defRPr sz="12000" b="1">
                <a:solidFill>
                  <a:schemeClr val="accent4"/>
                </a:solidFill>
              </a:defRPr>
            </a:lvl1pPr>
            <a:lvl2pPr lvl="1" algn="ctr" rtl="0">
              <a:spcBef>
                <a:spcPts val="0"/>
              </a:spcBef>
              <a:spcAft>
                <a:spcPts val="0"/>
              </a:spcAft>
              <a:buClr>
                <a:schemeClr val="lt1"/>
              </a:buClr>
              <a:buSzPts val="6000"/>
              <a:buNone/>
              <a:defRPr sz="12000">
                <a:solidFill>
                  <a:schemeClr val="lt1"/>
                </a:solidFill>
              </a:defRPr>
            </a:lvl2pPr>
            <a:lvl3pPr lvl="2" algn="ctr" rtl="0">
              <a:spcBef>
                <a:spcPts val="0"/>
              </a:spcBef>
              <a:spcAft>
                <a:spcPts val="0"/>
              </a:spcAft>
              <a:buClr>
                <a:schemeClr val="lt1"/>
              </a:buClr>
              <a:buSzPts val="6000"/>
              <a:buNone/>
              <a:defRPr sz="12000">
                <a:solidFill>
                  <a:schemeClr val="lt1"/>
                </a:solidFill>
              </a:defRPr>
            </a:lvl3pPr>
            <a:lvl4pPr lvl="3" algn="ctr" rtl="0">
              <a:spcBef>
                <a:spcPts val="0"/>
              </a:spcBef>
              <a:spcAft>
                <a:spcPts val="0"/>
              </a:spcAft>
              <a:buClr>
                <a:schemeClr val="lt1"/>
              </a:buClr>
              <a:buSzPts val="6000"/>
              <a:buNone/>
              <a:defRPr sz="12000">
                <a:solidFill>
                  <a:schemeClr val="lt1"/>
                </a:solidFill>
              </a:defRPr>
            </a:lvl4pPr>
            <a:lvl5pPr lvl="4" algn="ctr" rtl="0">
              <a:spcBef>
                <a:spcPts val="0"/>
              </a:spcBef>
              <a:spcAft>
                <a:spcPts val="0"/>
              </a:spcAft>
              <a:buClr>
                <a:schemeClr val="lt1"/>
              </a:buClr>
              <a:buSzPts val="6000"/>
              <a:buNone/>
              <a:defRPr sz="12000">
                <a:solidFill>
                  <a:schemeClr val="lt1"/>
                </a:solidFill>
              </a:defRPr>
            </a:lvl5pPr>
            <a:lvl6pPr lvl="5" algn="ctr" rtl="0">
              <a:spcBef>
                <a:spcPts val="0"/>
              </a:spcBef>
              <a:spcAft>
                <a:spcPts val="0"/>
              </a:spcAft>
              <a:buClr>
                <a:schemeClr val="lt1"/>
              </a:buClr>
              <a:buSzPts val="6000"/>
              <a:buNone/>
              <a:defRPr sz="12000">
                <a:solidFill>
                  <a:schemeClr val="lt1"/>
                </a:solidFill>
              </a:defRPr>
            </a:lvl6pPr>
            <a:lvl7pPr lvl="6" algn="ctr" rtl="0">
              <a:spcBef>
                <a:spcPts val="0"/>
              </a:spcBef>
              <a:spcAft>
                <a:spcPts val="0"/>
              </a:spcAft>
              <a:buClr>
                <a:schemeClr val="lt1"/>
              </a:buClr>
              <a:buSzPts val="6000"/>
              <a:buNone/>
              <a:defRPr sz="12000">
                <a:solidFill>
                  <a:schemeClr val="lt1"/>
                </a:solidFill>
              </a:defRPr>
            </a:lvl7pPr>
            <a:lvl8pPr lvl="7" algn="ctr" rtl="0">
              <a:spcBef>
                <a:spcPts val="0"/>
              </a:spcBef>
              <a:spcAft>
                <a:spcPts val="0"/>
              </a:spcAft>
              <a:buClr>
                <a:schemeClr val="lt1"/>
              </a:buClr>
              <a:buSzPts val="6000"/>
              <a:buNone/>
              <a:defRPr sz="12000">
                <a:solidFill>
                  <a:schemeClr val="lt1"/>
                </a:solidFill>
              </a:defRPr>
            </a:lvl8pPr>
            <a:lvl9pPr lvl="8" algn="ctr" rtl="0">
              <a:spcBef>
                <a:spcPts val="0"/>
              </a:spcBef>
              <a:spcAft>
                <a:spcPts val="0"/>
              </a:spcAft>
              <a:buClr>
                <a:schemeClr val="lt1"/>
              </a:buClr>
              <a:buSzPts val="6000"/>
              <a:buNone/>
              <a:defRPr sz="12000">
                <a:solidFill>
                  <a:schemeClr val="lt1"/>
                </a:solidFill>
              </a:defRPr>
            </a:lvl9pPr>
          </a:lstStyle>
          <a:p>
            <a:r>
              <a:t>xx%</a:t>
            </a:r>
          </a:p>
        </p:txBody>
      </p:sp>
      <p:sp>
        <p:nvSpPr>
          <p:cNvPr id="21" name="Google Shape;21;p3"/>
          <p:cNvSpPr txBox="1">
            <a:spLocks noGrp="1"/>
          </p:cNvSpPr>
          <p:nvPr>
            <p:ph type="title" idx="2"/>
          </p:nvPr>
        </p:nvSpPr>
        <p:spPr>
          <a:xfrm>
            <a:off x="2356850" y="5194650"/>
            <a:ext cx="6658200" cy="1803000"/>
          </a:xfrm>
          <a:prstGeom prst="rect">
            <a:avLst/>
          </a:prstGeom>
        </p:spPr>
        <p:txBody>
          <a:bodyPr spcFirstLastPara="1" wrap="square" lIns="182849" tIns="182849" rIns="182849" bIns="182849" anchor="ctr" anchorCtr="0">
            <a:noAutofit/>
          </a:bodyPr>
          <a:lstStyle>
            <a:lvl1pPr lvl="0" algn="ctr">
              <a:spcBef>
                <a:spcPts val="0"/>
              </a:spcBef>
              <a:spcAft>
                <a:spcPts val="0"/>
              </a:spcAft>
              <a:buSzPts val="3500"/>
              <a:buNone/>
              <a:defRPr sz="7700"/>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2"/>
        <p:cNvGrpSpPr/>
        <p:nvPr/>
      </p:nvGrpSpPr>
      <p:grpSpPr>
        <a:xfrm>
          <a:off x="0" y="0"/>
          <a:ext cx="0" cy="0"/>
          <a:chOff x="0" y="0"/>
          <a:chExt cx="0" cy="0"/>
        </a:xfrm>
      </p:grpSpPr>
      <p:sp>
        <p:nvSpPr>
          <p:cNvPr id="123" name="Google Shape;123;p21"/>
          <p:cNvSpPr/>
          <p:nvPr/>
        </p:nvSpPr>
        <p:spPr>
          <a:xfrm>
            <a:off x="13623305" y="8118821"/>
            <a:ext cx="6098550" cy="2490551"/>
          </a:xfrm>
          <a:custGeom>
            <a:avLst/>
            <a:gdLst/>
            <a:ahLst/>
            <a:cxnLst/>
            <a:rect l="l" t="t" r="r" b="b"/>
            <a:pathLst>
              <a:path w="121971" h="49811" extrusionOk="0">
                <a:moveTo>
                  <a:pt x="15947" y="49592"/>
                </a:moveTo>
                <a:cubicBezTo>
                  <a:pt x="584" y="48909"/>
                  <a:pt x="3656" y="49620"/>
                  <a:pt x="1608" y="44676"/>
                </a:cubicBezTo>
                <a:cubicBezTo>
                  <a:pt x="-440" y="39733"/>
                  <a:pt x="-1259" y="27374"/>
                  <a:pt x="3657" y="19931"/>
                </a:cubicBezTo>
                <a:cubicBezTo>
                  <a:pt x="8573" y="12489"/>
                  <a:pt x="19224" y="676"/>
                  <a:pt x="31105" y="21"/>
                </a:cubicBezTo>
                <a:cubicBezTo>
                  <a:pt x="42986" y="-634"/>
                  <a:pt x="63265" y="14565"/>
                  <a:pt x="74941" y="15999"/>
                </a:cubicBezTo>
                <a:cubicBezTo>
                  <a:pt x="86617" y="17433"/>
                  <a:pt x="93854" y="8692"/>
                  <a:pt x="101160" y="8624"/>
                </a:cubicBezTo>
                <a:cubicBezTo>
                  <a:pt x="108466" y="8556"/>
                  <a:pt x="115362" y="10536"/>
                  <a:pt x="118776" y="15589"/>
                </a:cubicBezTo>
                <a:cubicBezTo>
                  <a:pt x="122190" y="20642"/>
                  <a:pt x="122327" y="33684"/>
                  <a:pt x="121644" y="38941"/>
                </a:cubicBezTo>
                <a:cubicBezTo>
                  <a:pt x="120961" y="44199"/>
                  <a:pt x="119322" y="45495"/>
                  <a:pt x="114679" y="47134"/>
                </a:cubicBezTo>
                <a:cubicBezTo>
                  <a:pt x="110036" y="48773"/>
                  <a:pt x="110241" y="48363"/>
                  <a:pt x="93786" y="48773"/>
                </a:cubicBezTo>
                <a:cubicBezTo>
                  <a:pt x="77331" y="49183"/>
                  <a:pt x="31310" y="50275"/>
                  <a:pt x="15947" y="49592"/>
                </a:cubicBezTo>
                <a:close/>
              </a:path>
            </a:pathLst>
          </a:custGeom>
          <a:solidFill>
            <a:schemeClr val="dk2"/>
          </a:solidFill>
          <a:ln>
            <a:noFill/>
          </a:ln>
        </p:spPr>
      </p:sp>
      <p:sp>
        <p:nvSpPr>
          <p:cNvPr id="124" name="Google Shape;124;p21"/>
          <p:cNvSpPr/>
          <p:nvPr/>
        </p:nvSpPr>
        <p:spPr>
          <a:xfrm>
            <a:off x="-761749" y="7061221"/>
            <a:ext cx="2364650" cy="3431801"/>
          </a:xfrm>
          <a:custGeom>
            <a:avLst/>
            <a:gdLst/>
            <a:ahLst/>
            <a:cxnLst/>
            <a:rect l="l" t="t" r="r" b="b"/>
            <a:pathLst>
              <a:path w="47293" h="68636" extrusionOk="0">
                <a:moveTo>
                  <a:pt x="35719" y="66482"/>
                </a:moveTo>
                <a:cubicBezTo>
                  <a:pt x="41455" y="64843"/>
                  <a:pt x="44254" y="61771"/>
                  <a:pt x="45961" y="57060"/>
                </a:cubicBezTo>
                <a:cubicBezTo>
                  <a:pt x="47668" y="52349"/>
                  <a:pt x="47805" y="43268"/>
                  <a:pt x="45961" y="38215"/>
                </a:cubicBezTo>
                <a:cubicBezTo>
                  <a:pt x="44118" y="33162"/>
                  <a:pt x="37153" y="31251"/>
                  <a:pt x="34900" y="26744"/>
                </a:cubicBezTo>
                <a:cubicBezTo>
                  <a:pt x="32647" y="22238"/>
                  <a:pt x="34285" y="15273"/>
                  <a:pt x="32441" y="11176"/>
                </a:cubicBezTo>
                <a:cubicBezTo>
                  <a:pt x="30597" y="7079"/>
                  <a:pt x="27252" y="3938"/>
                  <a:pt x="23838" y="2163"/>
                </a:cubicBezTo>
                <a:cubicBezTo>
                  <a:pt x="20424" y="388"/>
                  <a:pt x="15713" y="-705"/>
                  <a:pt x="11958" y="524"/>
                </a:cubicBezTo>
                <a:cubicBezTo>
                  <a:pt x="8203" y="1753"/>
                  <a:pt x="3081" y="1821"/>
                  <a:pt x="1306" y="9537"/>
                </a:cubicBezTo>
                <a:cubicBezTo>
                  <a:pt x="-469" y="17253"/>
                  <a:pt x="-401" y="37259"/>
                  <a:pt x="1306" y="46818"/>
                </a:cubicBezTo>
                <a:cubicBezTo>
                  <a:pt x="3013" y="56377"/>
                  <a:pt x="5813" y="63615"/>
                  <a:pt x="11548" y="66892"/>
                </a:cubicBezTo>
                <a:cubicBezTo>
                  <a:pt x="17284" y="70169"/>
                  <a:pt x="29984" y="68121"/>
                  <a:pt x="35719" y="66482"/>
                </a:cubicBezTo>
                <a:close/>
              </a:path>
            </a:pathLst>
          </a:custGeom>
          <a:noFill/>
          <a:ln w="38100" cap="flat" cmpd="sng">
            <a:solidFill>
              <a:schemeClr val="dk2"/>
            </a:solidFill>
            <a:prstDash val="solid"/>
            <a:round/>
            <a:headEnd type="none" w="med" len="med"/>
            <a:tailEnd type="none" w="med" len="med"/>
          </a:ln>
        </p:spPr>
      </p:sp>
      <p:sp>
        <p:nvSpPr>
          <p:cNvPr id="125" name="Google Shape;125;p21"/>
          <p:cNvSpPr/>
          <p:nvPr/>
        </p:nvSpPr>
        <p:spPr>
          <a:xfrm>
            <a:off x="13971689" y="-777683"/>
            <a:ext cx="5679950" cy="1882200"/>
          </a:xfrm>
          <a:custGeom>
            <a:avLst/>
            <a:gdLst/>
            <a:ahLst/>
            <a:cxnLst/>
            <a:rect l="l" t="t" r="r" b="b"/>
            <a:pathLst>
              <a:path w="113599" h="37644" extrusionOk="0">
                <a:moveTo>
                  <a:pt x="5100" y="963"/>
                </a:moveTo>
                <a:cubicBezTo>
                  <a:pt x="-5708" y="3935"/>
                  <a:pt x="4019" y="18932"/>
                  <a:pt x="11585" y="22850"/>
                </a:cubicBezTo>
                <a:cubicBezTo>
                  <a:pt x="19151" y="26768"/>
                  <a:pt x="38742" y="22174"/>
                  <a:pt x="50496" y="24471"/>
                </a:cubicBezTo>
                <a:cubicBezTo>
                  <a:pt x="62250" y="26768"/>
                  <a:pt x="72113" y="35145"/>
                  <a:pt x="82111" y="36631"/>
                </a:cubicBezTo>
                <a:cubicBezTo>
                  <a:pt x="92109" y="38117"/>
                  <a:pt x="106025" y="37712"/>
                  <a:pt x="110483" y="33388"/>
                </a:cubicBezTo>
                <a:cubicBezTo>
                  <a:pt x="114942" y="29065"/>
                  <a:pt x="114537" y="15419"/>
                  <a:pt x="108862" y="10690"/>
                </a:cubicBezTo>
                <a:cubicBezTo>
                  <a:pt x="103188" y="5961"/>
                  <a:pt x="93730" y="6637"/>
                  <a:pt x="76436" y="5016"/>
                </a:cubicBezTo>
                <a:cubicBezTo>
                  <a:pt x="59142" y="3395"/>
                  <a:pt x="15909" y="-2009"/>
                  <a:pt x="5100" y="963"/>
                </a:cubicBezTo>
                <a:close/>
              </a:path>
            </a:pathLst>
          </a:custGeom>
          <a:noFill/>
          <a:ln w="38100" cap="flat" cmpd="sng">
            <a:solidFill>
              <a:schemeClr val="dk2"/>
            </a:solidFill>
            <a:prstDash val="solid"/>
            <a:round/>
            <a:headEnd type="none" w="med" len="med"/>
            <a:tailEnd type="none" w="med" len="med"/>
          </a:ln>
        </p:spPr>
      </p:sp>
      <p:sp>
        <p:nvSpPr>
          <p:cNvPr id="126" name="Google Shape;126;p21"/>
          <p:cNvSpPr/>
          <p:nvPr/>
        </p:nvSpPr>
        <p:spPr>
          <a:xfrm>
            <a:off x="17271864" y="6168437"/>
            <a:ext cx="1358900" cy="2131301"/>
          </a:xfrm>
          <a:custGeom>
            <a:avLst/>
            <a:gdLst/>
            <a:ahLst/>
            <a:cxnLst/>
            <a:rect l="l" t="t" r="r" b="b"/>
            <a:pathLst>
              <a:path w="27178" h="42626" extrusionOk="0">
                <a:moveTo>
                  <a:pt x="25025" y="1469"/>
                </a:moveTo>
                <a:cubicBezTo>
                  <a:pt x="21377" y="-1233"/>
                  <a:pt x="7866" y="-152"/>
                  <a:pt x="3948" y="6333"/>
                </a:cubicBezTo>
                <a:cubicBezTo>
                  <a:pt x="30" y="12818"/>
                  <a:pt x="-1186" y="35246"/>
                  <a:pt x="1516" y="40380"/>
                </a:cubicBezTo>
                <a:cubicBezTo>
                  <a:pt x="4218" y="45514"/>
                  <a:pt x="16108" y="40109"/>
                  <a:pt x="20161" y="37137"/>
                </a:cubicBezTo>
                <a:cubicBezTo>
                  <a:pt x="24214" y="34165"/>
                  <a:pt x="25024" y="28491"/>
                  <a:pt x="25835" y="22546"/>
                </a:cubicBezTo>
                <a:cubicBezTo>
                  <a:pt x="26646" y="16601"/>
                  <a:pt x="28673" y="4171"/>
                  <a:pt x="25025" y="1469"/>
                </a:cubicBezTo>
                <a:close/>
              </a:path>
            </a:pathLst>
          </a:custGeom>
          <a:solidFill>
            <a:schemeClr val="dk2"/>
          </a:solidFill>
          <a:ln>
            <a:noFill/>
          </a:ln>
        </p:spPr>
      </p:sp>
      <p:sp>
        <p:nvSpPr>
          <p:cNvPr id="127" name="Google Shape;127;p21"/>
          <p:cNvSpPr txBox="1">
            <a:spLocks noGrp="1"/>
          </p:cNvSpPr>
          <p:nvPr>
            <p:ph type="subTitle" idx="1"/>
          </p:nvPr>
        </p:nvSpPr>
        <p:spPr>
          <a:xfrm>
            <a:off x="1802600" y="3359351"/>
            <a:ext cx="9873000" cy="5130000"/>
          </a:xfrm>
          <a:prstGeom prst="rect">
            <a:avLst/>
          </a:prstGeom>
        </p:spPr>
        <p:txBody>
          <a:bodyPr spcFirstLastPara="1" wrap="square" lIns="182849" tIns="182849" rIns="182849" bIns="182849" anchor="t" anchorCtr="0">
            <a:noAutofit/>
          </a:bodyPr>
          <a:lstStyle>
            <a:lvl1pPr lvl="0" rtl="0">
              <a:spcBef>
                <a:spcPts val="2000"/>
              </a:spcBef>
              <a:spcAft>
                <a:spcPts val="0"/>
              </a:spcAft>
              <a:buClr>
                <a:schemeClr val="accent4"/>
              </a:buClr>
              <a:buSzPts val="1400"/>
              <a:buFont typeface="Candal"/>
              <a:buAutoNum type="arabicPeriod"/>
              <a:defRPr sz="3200"/>
            </a:lvl1pPr>
            <a:lvl2pPr lvl="1" algn="ctr" rtl="0">
              <a:lnSpc>
                <a:spcPct val="100000"/>
              </a:lnSpc>
              <a:spcBef>
                <a:spcPts val="2000"/>
              </a:spcBef>
              <a:spcAft>
                <a:spcPts val="0"/>
              </a:spcAft>
              <a:buSzPts val="1400"/>
              <a:buAutoNum type="alphaLcPeriod"/>
              <a:defRPr/>
            </a:lvl2pPr>
            <a:lvl3pPr lvl="2" algn="ctr" rtl="0">
              <a:lnSpc>
                <a:spcPct val="100000"/>
              </a:lnSpc>
              <a:spcBef>
                <a:spcPts val="3200"/>
              </a:spcBef>
              <a:spcAft>
                <a:spcPts val="0"/>
              </a:spcAft>
              <a:buSzPts val="1400"/>
              <a:buAutoNum type="romanLcPeriod"/>
              <a:defRPr/>
            </a:lvl3pPr>
            <a:lvl4pPr lvl="3" algn="ctr" rtl="0">
              <a:lnSpc>
                <a:spcPct val="100000"/>
              </a:lnSpc>
              <a:spcBef>
                <a:spcPts val="3200"/>
              </a:spcBef>
              <a:spcAft>
                <a:spcPts val="0"/>
              </a:spcAft>
              <a:buSzPts val="1400"/>
              <a:buAutoNum type="arabicPeriod"/>
              <a:defRPr/>
            </a:lvl4pPr>
            <a:lvl5pPr lvl="4" algn="ctr" rtl="0">
              <a:lnSpc>
                <a:spcPct val="100000"/>
              </a:lnSpc>
              <a:spcBef>
                <a:spcPts val="3200"/>
              </a:spcBef>
              <a:spcAft>
                <a:spcPts val="0"/>
              </a:spcAft>
              <a:buSzPts val="1400"/>
              <a:buAutoNum type="alphaLcPeriod"/>
              <a:defRPr/>
            </a:lvl5pPr>
            <a:lvl6pPr lvl="5" algn="ctr" rtl="0">
              <a:lnSpc>
                <a:spcPct val="100000"/>
              </a:lnSpc>
              <a:spcBef>
                <a:spcPts val="3200"/>
              </a:spcBef>
              <a:spcAft>
                <a:spcPts val="0"/>
              </a:spcAft>
              <a:buSzPts val="1400"/>
              <a:buAutoNum type="romanLcPeriod"/>
              <a:defRPr/>
            </a:lvl6pPr>
            <a:lvl7pPr lvl="6" algn="ctr" rtl="0">
              <a:lnSpc>
                <a:spcPct val="100000"/>
              </a:lnSpc>
              <a:spcBef>
                <a:spcPts val="3200"/>
              </a:spcBef>
              <a:spcAft>
                <a:spcPts val="0"/>
              </a:spcAft>
              <a:buSzPts val="1400"/>
              <a:buAutoNum type="arabicPeriod"/>
              <a:defRPr/>
            </a:lvl7pPr>
            <a:lvl8pPr lvl="7" algn="ctr" rtl="0">
              <a:lnSpc>
                <a:spcPct val="100000"/>
              </a:lnSpc>
              <a:spcBef>
                <a:spcPts val="3200"/>
              </a:spcBef>
              <a:spcAft>
                <a:spcPts val="0"/>
              </a:spcAft>
              <a:buSzPts val="1400"/>
              <a:buAutoNum type="alphaLcPeriod"/>
              <a:defRPr/>
            </a:lvl8pPr>
            <a:lvl9pPr lvl="8" algn="ctr" rtl="0">
              <a:lnSpc>
                <a:spcPct val="100000"/>
              </a:lnSpc>
              <a:spcBef>
                <a:spcPts val="3200"/>
              </a:spcBef>
              <a:spcAft>
                <a:spcPts val="3200"/>
              </a:spcAft>
              <a:buSzPts val="1400"/>
              <a:buAutoNum type="romanLcPeriod"/>
              <a:defRPr/>
            </a:lvl9pPr>
          </a:lstStyle>
          <a:p>
            <a:r>
              <a:rPr lang="en-US"/>
              <a:t>Click to edit Master subtitle style</a:t>
            </a:r>
            <a:endParaRPr/>
          </a:p>
        </p:txBody>
      </p:sp>
      <p:sp>
        <p:nvSpPr>
          <p:cNvPr id="128" name="Google Shape;128;p21"/>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2"/>
          <p:cNvSpPr txBox="1">
            <a:spLocks noGrp="1"/>
          </p:cNvSpPr>
          <p:nvPr>
            <p:ph type="subTitle" idx="1"/>
          </p:nvPr>
        </p:nvSpPr>
        <p:spPr>
          <a:xfrm>
            <a:off x="1426450" y="2573750"/>
            <a:ext cx="9873000" cy="6505200"/>
          </a:xfrm>
          <a:prstGeom prst="rect">
            <a:avLst/>
          </a:prstGeom>
        </p:spPr>
        <p:txBody>
          <a:bodyPr spcFirstLastPara="1" wrap="square" lIns="182849" tIns="182849" rIns="182849" bIns="182849" anchor="t" anchorCtr="0">
            <a:noAutofit/>
          </a:bodyPr>
          <a:lstStyle>
            <a:lvl1pPr lvl="0" rtl="0">
              <a:spcBef>
                <a:spcPts val="2000"/>
              </a:spcBef>
              <a:spcAft>
                <a:spcPts val="0"/>
              </a:spcAft>
              <a:buClr>
                <a:schemeClr val="accent4"/>
              </a:buClr>
              <a:buSzPts val="1400"/>
              <a:buFont typeface="Candal"/>
              <a:buChar char="●"/>
              <a:defRPr sz="3200"/>
            </a:lvl1pPr>
            <a:lvl2pPr lvl="1" algn="ctr" rtl="0">
              <a:lnSpc>
                <a:spcPct val="100000"/>
              </a:lnSpc>
              <a:spcBef>
                <a:spcPts val="2000"/>
              </a:spcBef>
              <a:spcAft>
                <a:spcPts val="0"/>
              </a:spcAft>
              <a:buSzPts val="1400"/>
              <a:buChar char="○"/>
              <a:defRPr/>
            </a:lvl2pPr>
            <a:lvl3pPr lvl="2" algn="ctr" rtl="0">
              <a:lnSpc>
                <a:spcPct val="100000"/>
              </a:lnSpc>
              <a:spcBef>
                <a:spcPts val="3200"/>
              </a:spcBef>
              <a:spcAft>
                <a:spcPts val="0"/>
              </a:spcAft>
              <a:buSzPts val="1400"/>
              <a:buChar char="■"/>
              <a:defRPr/>
            </a:lvl3pPr>
            <a:lvl4pPr lvl="3" algn="ctr" rtl="0">
              <a:lnSpc>
                <a:spcPct val="100000"/>
              </a:lnSpc>
              <a:spcBef>
                <a:spcPts val="3200"/>
              </a:spcBef>
              <a:spcAft>
                <a:spcPts val="0"/>
              </a:spcAft>
              <a:buSzPts val="1400"/>
              <a:buChar char="●"/>
              <a:defRPr/>
            </a:lvl4pPr>
            <a:lvl5pPr lvl="4" algn="ctr" rtl="0">
              <a:lnSpc>
                <a:spcPct val="100000"/>
              </a:lnSpc>
              <a:spcBef>
                <a:spcPts val="3200"/>
              </a:spcBef>
              <a:spcAft>
                <a:spcPts val="0"/>
              </a:spcAft>
              <a:buSzPts val="1400"/>
              <a:buChar char="○"/>
              <a:defRPr/>
            </a:lvl5pPr>
            <a:lvl6pPr lvl="5" algn="ctr" rtl="0">
              <a:lnSpc>
                <a:spcPct val="100000"/>
              </a:lnSpc>
              <a:spcBef>
                <a:spcPts val="3200"/>
              </a:spcBef>
              <a:spcAft>
                <a:spcPts val="0"/>
              </a:spcAft>
              <a:buSzPts val="1400"/>
              <a:buChar char="■"/>
              <a:defRPr/>
            </a:lvl6pPr>
            <a:lvl7pPr lvl="6" algn="ctr" rtl="0">
              <a:lnSpc>
                <a:spcPct val="100000"/>
              </a:lnSpc>
              <a:spcBef>
                <a:spcPts val="3200"/>
              </a:spcBef>
              <a:spcAft>
                <a:spcPts val="0"/>
              </a:spcAft>
              <a:buSzPts val="1400"/>
              <a:buChar char="●"/>
              <a:defRPr/>
            </a:lvl7pPr>
            <a:lvl8pPr lvl="7" algn="ctr" rtl="0">
              <a:lnSpc>
                <a:spcPct val="100000"/>
              </a:lnSpc>
              <a:spcBef>
                <a:spcPts val="3200"/>
              </a:spcBef>
              <a:spcAft>
                <a:spcPts val="0"/>
              </a:spcAft>
              <a:buSzPts val="1400"/>
              <a:buChar char="○"/>
              <a:defRPr/>
            </a:lvl8pPr>
            <a:lvl9pPr lvl="8" algn="ctr" rtl="0">
              <a:lnSpc>
                <a:spcPct val="100000"/>
              </a:lnSpc>
              <a:spcBef>
                <a:spcPts val="3200"/>
              </a:spcBef>
              <a:spcAft>
                <a:spcPts val="3200"/>
              </a:spcAft>
              <a:buSzPts val="1400"/>
              <a:buChar char="■"/>
              <a:defRPr/>
            </a:lvl9pPr>
          </a:lstStyle>
          <a:p>
            <a:r>
              <a:rPr lang="en-US"/>
              <a:t>Click to edit Master subtitle style</a:t>
            </a:r>
            <a:endParaRPr/>
          </a:p>
        </p:txBody>
      </p:sp>
      <p:sp>
        <p:nvSpPr>
          <p:cNvPr id="131" name="Google Shape;131;p22"/>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2" name="Google Shape;132;p22"/>
          <p:cNvSpPr/>
          <p:nvPr/>
        </p:nvSpPr>
        <p:spPr>
          <a:xfrm>
            <a:off x="-676789" y="8650849"/>
            <a:ext cx="5872050" cy="2369450"/>
          </a:xfrm>
          <a:custGeom>
            <a:avLst/>
            <a:gdLst/>
            <a:ahLst/>
            <a:cxnLst/>
            <a:rect l="l" t="t" r="r" b="b"/>
            <a:pathLst>
              <a:path w="117441" h="47389" extrusionOk="0">
                <a:moveTo>
                  <a:pt x="114055" y="43910"/>
                </a:moveTo>
                <a:cubicBezTo>
                  <a:pt x="117027" y="40532"/>
                  <a:pt x="118919" y="32155"/>
                  <a:pt x="115676" y="26886"/>
                </a:cubicBezTo>
                <a:cubicBezTo>
                  <a:pt x="112434" y="21617"/>
                  <a:pt x="106760" y="14187"/>
                  <a:pt x="94600" y="12295"/>
                </a:cubicBezTo>
                <a:cubicBezTo>
                  <a:pt x="82441" y="10404"/>
                  <a:pt x="53257" y="16888"/>
                  <a:pt x="42719" y="15537"/>
                </a:cubicBezTo>
                <a:cubicBezTo>
                  <a:pt x="32181" y="14186"/>
                  <a:pt x="35018" y="6756"/>
                  <a:pt x="31370" y="4189"/>
                </a:cubicBezTo>
                <a:cubicBezTo>
                  <a:pt x="27722" y="1622"/>
                  <a:pt x="25291" y="-135"/>
                  <a:pt x="20832" y="135"/>
                </a:cubicBezTo>
                <a:cubicBezTo>
                  <a:pt x="16374" y="405"/>
                  <a:pt x="7997" y="0"/>
                  <a:pt x="4619" y="5810"/>
                </a:cubicBezTo>
                <a:cubicBezTo>
                  <a:pt x="1241" y="11620"/>
                  <a:pt x="-1055" y="28373"/>
                  <a:pt x="566" y="34993"/>
                </a:cubicBezTo>
                <a:cubicBezTo>
                  <a:pt x="2187" y="41613"/>
                  <a:pt x="-1866" y="43505"/>
                  <a:pt x="14347" y="45531"/>
                </a:cubicBezTo>
                <a:cubicBezTo>
                  <a:pt x="30560" y="47558"/>
                  <a:pt x="81224" y="47422"/>
                  <a:pt x="97842" y="47152"/>
                </a:cubicBezTo>
                <a:cubicBezTo>
                  <a:pt x="114460" y="46882"/>
                  <a:pt x="111083" y="47288"/>
                  <a:pt x="114055" y="43910"/>
                </a:cubicBezTo>
                <a:close/>
              </a:path>
            </a:pathLst>
          </a:custGeom>
          <a:solidFill>
            <a:schemeClr val="dk2"/>
          </a:solidFill>
          <a:ln>
            <a:noFill/>
          </a:ln>
        </p:spPr>
      </p:sp>
      <p:sp>
        <p:nvSpPr>
          <p:cNvPr id="133" name="Google Shape;133;p22"/>
          <p:cNvSpPr/>
          <p:nvPr/>
        </p:nvSpPr>
        <p:spPr>
          <a:xfrm>
            <a:off x="14728711" y="-912112"/>
            <a:ext cx="4297850" cy="3138650"/>
          </a:xfrm>
          <a:custGeom>
            <a:avLst/>
            <a:gdLst/>
            <a:ahLst/>
            <a:cxnLst/>
            <a:rect l="l" t="t" r="r" b="b"/>
            <a:pathLst>
              <a:path w="85957" h="62773" extrusionOk="0">
                <a:moveTo>
                  <a:pt x="14279" y="2516"/>
                </a:moveTo>
                <a:cubicBezTo>
                  <a:pt x="4687" y="7110"/>
                  <a:pt x="-2744" y="24403"/>
                  <a:pt x="1309" y="30077"/>
                </a:cubicBezTo>
                <a:cubicBezTo>
                  <a:pt x="5362" y="35751"/>
                  <a:pt x="30357" y="34130"/>
                  <a:pt x="38598" y="36562"/>
                </a:cubicBezTo>
                <a:cubicBezTo>
                  <a:pt x="46840" y="38994"/>
                  <a:pt x="46840" y="40346"/>
                  <a:pt x="50758" y="44669"/>
                </a:cubicBezTo>
                <a:cubicBezTo>
                  <a:pt x="54676" y="48993"/>
                  <a:pt x="56973" y="61422"/>
                  <a:pt x="62107" y="62503"/>
                </a:cubicBezTo>
                <a:cubicBezTo>
                  <a:pt x="67241" y="63584"/>
                  <a:pt x="77914" y="59531"/>
                  <a:pt x="81562" y="51154"/>
                </a:cubicBezTo>
                <a:cubicBezTo>
                  <a:pt x="85210" y="42777"/>
                  <a:pt x="87777" y="20349"/>
                  <a:pt x="83994" y="12243"/>
                </a:cubicBezTo>
                <a:cubicBezTo>
                  <a:pt x="80211" y="4137"/>
                  <a:pt x="70483" y="4137"/>
                  <a:pt x="58864" y="2516"/>
                </a:cubicBezTo>
                <a:cubicBezTo>
                  <a:pt x="47245" y="895"/>
                  <a:pt x="23872" y="-2077"/>
                  <a:pt x="14279" y="2516"/>
                </a:cubicBezTo>
                <a:close/>
              </a:path>
            </a:pathLst>
          </a:custGeom>
          <a:solidFill>
            <a:schemeClr val="dk2"/>
          </a:solidFill>
          <a:ln>
            <a:noFill/>
          </a:ln>
        </p:spPr>
      </p:sp>
      <p:sp>
        <p:nvSpPr>
          <p:cNvPr id="134" name="Google Shape;134;p22"/>
          <p:cNvSpPr/>
          <p:nvPr/>
        </p:nvSpPr>
        <p:spPr>
          <a:xfrm>
            <a:off x="16908140" y="8615414"/>
            <a:ext cx="2598900" cy="2524751"/>
          </a:xfrm>
          <a:custGeom>
            <a:avLst/>
            <a:gdLst/>
            <a:ahLst/>
            <a:cxnLst/>
            <a:rect l="l" t="t" r="r" b="b"/>
            <a:pathLst>
              <a:path w="51978" h="50495" extrusionOk="0">
                <a:moveTo>
                  <a:pt x="50133" y="15436"/>
                </a:moveTo>
                <a:cubicBezTo>
                  <a:pt x="45810" y="9221"/>
                  <a:pt x="27299" y="-101"/>
                  <a:pt x="19328" y="34"/>
                </a:cubicBezTo>
                <a:cubicBezTo>
                  <a:pt x="11357" y="169"/>
                  <a:pt x="5142" y="9221"/>
                  <a:pt x="2305" y="16246"/>
                </a:cubicBezTo>
                <a:cubicBezTo>
                  <a:pt x="-532" y="23272"/>
                  <a:pt x="-937" y="36513"/>
                  <a:pt x="2305" y="42187"/>
                </a:cubicBezTo>
                <a:cubicBezTo>
                  <a:pt x="5548" y="47862"/>
                  <a:pt x="14599" y="51104"/>
                  <a:pt x="21760" y="50293"/>
                </a:cubicBezTo>
                <a:cubicBezTo>
                  <a:pt x="28921" y="49482"/>
                  <a:pt x="40540" y="43133"/>
                  <a:pt x="45269" y="37323"/>
                </a:cubicBezTo>
                <a:cubicBezTo>
                  <a:pt x="49998" y="31514"/>
                  <a:pt x="54457" y="21651"/>
                  <a:pt x="50133" y="1543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5"/>
        <p:cNvGrpSpPr/>
        <p:nvPr/>
      </p:nvGrpSpPr>
      <p:grpSpPr>
        <a:xfrm>
          <a:off x="0" y="0"/>
          <a:ext cx="0" cy="0"/>
          <a:chOff x="0" y="0"/>
          <a:chExt cx="0" cy="0"/>
        </a:xfrm>
      </p:grpSpPr>
      <p:sp>
        <p:nvSpPr>
          <p:cNvPr id="136" name="Google Shape;136;p23"/>
          <p:cNvSpPr/>
          <p:nvPr/>
        </p:nvSpPr>
        <p:spPr>
          <a:xfrm>
            <a:off x="13372528" y="-1100915"/>
            <a:ext cx="6733200" cy="4256250"/>
          </a:xfrm>
          <a:custGeom>
            <a:avLst/>
            <a:gdLst/>
            <a:ahLst/>
            <a:cxnLst/>
            <a:rect l="l" t="t" r="r" b="b"/>
            <a:pathLst>
              <a:path w="134664" h="85125" extrusionOk="0">
                <a:moveTo>
                  <a:pt x="21947" y="8237"/>
                </a:moveTo>
                <a:cubicBezTo>
                  <a:pt x="6005" y="14182"/>
                  <a:pt x="871" y="26882"/>
                  <a:pt x="60" y="35799"/>
                </a:cubicBezTo>
                <a:cubicBezTo>
                  <a:pt x="-751" y="44716"/>
                  <a:pt x="6680" y="58091"/>
                  <a:pt x="17083" y="61739"/>
                </a:cubicBezTo>
                <a:cubicBezTo>
                  <a:pt x="27486" y="65387"/>
                  <a:pt x="51130" y="54984"/>
                  <a:pt x="62479" y="57686"/>
                </a:cubicBezTo>
                <a:cubicBezTo>
                  <a:pt x="73828" y="60388"/>
                  <a:pt x="76665" y="73494"/>
                  <a:pt x="85177" y="77952"/>
                </a:cubicBezTo>
                <a:cubicBezTo>
                  <a:pt x="93689" y="82411"/>
                  <a:pt x="105443" y="86869"/>
                  <a:pt x="113549" y="84437"/>
                </a:cubicBezTo>
                <a:cubicBezTo>
                  <a:pt x="121655" y="82005"/>
                  <a:pt x="131518" y="75250"/>
                  <a:pt x="133815" y="63361"/>
                </a:cubicBezTo>
                <a:cubicBezTo>
                  <a:pt x="136112" y="51472"/>
                  <a:pt x="133680" y="23639"/>
                  <a:pt x="127330" y="13101"/>
                </a:cubicBezTo>
                <a:cubicBezTo>
                  <a:pt x="120980" y="2563"/>
                  <a:pt x="113279" y="942"/>
                  <a:pt x="95715" y="131"/>
                </a:cubicBezTo>
                <a:cubicBezTo>
                  <a:pt x="78151" y="-680"/>
                  <a:pt x="37890" y="2292"/>
                  <a:pt x="21947" y="8237"/>
                </a:cubicBezTo>
                <a:close/>
              </a:path>
            </a:pathLst>
          </a:custGeom>
          <a:noFill/>
          <a:ln w="38100" cap="flat" cmpd="sng">
            <a:solidFill>
              <a:schemeClr val="dk2"/>
            </a:solidFill>
            <a:prstDash val="solid"/>
            <a:round/>
            <a:headEnd type="none" w="med" len="med"/>
            <a:tailEnd type="none" w="med" len="med"/>
          </a:ln>
        </p:spPr>
      </p:sp>
      <p:sp>
        <p:nvSpPr>
          <p:cNvPr id="137" name="Google Shape;137;p23"/>
          <p:cNvSpPr/>
          <p:nvPr/>
        </p:nvSpPr>
        <p:spPr>
          <a:xfrm>
            <a:off x="13246944" y="8702333"/>
            <a:ext cx="6081700" cy="2204351"/>
          </a:xfrm>
          <a:custGeom>
            <a:avLst/>
            <a:gdLst/>
            <a:ahLst/>
            <a:cxnLst/>
            <a:rect l="l" t="t" r="r" b="b"/>
            <a:pathLst>
              <a:path w="121634" h="44087" extrusionOk="0">
                <a:moveTo>
                  <a:pt x="16352" y="40772"/>
                </a:moveTo>
                <a:cubicBezTo>
                  <a:pt x="1761" y="38475"/>
                  <a:pt x="951" y="36719"/>
                  <a:pt x="140" y="30234"/>
                </a:cubicBezTo>
                <a:cubicBezTo>
                  <a:pt x="-670" y="23749"/>
                  <a:pt x="1897" y="6321"/>
                  <a:pt x="11489" y="1862"/>
                </a:cubicBezTo>
                <a:cubicBezTo>
                  <a:pt x="21082" y="-2596"/>
                  <a:pt x="45941" y="3348"/>
                  <a:pt x="57695" y="3483"/>
                </a:cubicBezTo>
                <a:cubicBezTo>
                  <a:pt x="69449" y="3618"/>
                  <a:pt x="72827" y="2807"/>
                  <a:pt x="82014" y="2672"/>
                </a:cubicBezTo>
                <a:cubicBezTo>
                  <a:pt x="91201" y="2537"/>
                  <a:pt x="106468" y="-3273"/>
                  <a:pt x="112818" y="2672"/>
                </a:cubicBezTo>
                <a:cubicBezTo>
                  <a:pt x="119168" y="8617"/>
                  <a:pt x="124302" y="31450"/>
                  <a:pt x="120114" y="38340"/>
                </a:cubicBezTo>
                <a:cubicBezTo>
                  <a:pt x="115926" y="45231"/>
                  <a:pt x="104983" y="43610"/>
                  <a:pt x="87689" y="44015"/>
                </a:cubicBezTo>
                <a:cubicBezTo>
                  <a:pt x="70395" y="44420"/>
                  <a:pt x="30944" y="43069"/>
                  <a:pt x="16352" y="40772"/>
                </a:cubicBezTo>
                <a:close/>
              </a:path>
            </a:pathLst>
          </a:custGeom>
          <a:solidFill>
            <a:schemeClr val="dk2"/>
          </a:solidFill>
          <a:ln>
            <a:noFill/>
          </a:ln>
        </p:spPr>
      </p:sp>
      <p:sp>
        <p:nvSpPr>
          <p:cNvPr id="138" name="Google Shape;138;p23"/>
          <p:cNvSpPr/>
          <p:nvPr/>
        </p:nvSpPr>
        <p:spPr>
          <a:xfrm>
            <a:off x="-983245" y="-1426249"/>
            <a:ext cx="2409686" cy="7496819"/>
          </a:xfrm>
          <a:custGeom>
            <a:avLst/>
            <a:gdLst/>
            <a:ahLst/>
            <a:cxnLst/>
            <a:rect l="l" t="t" r="r" b="b"/>
            <a:pathLst>
              <a:path w="62573" h="194672" extrusionOk="0">
                <a:moveTo>
                  <a:pt x="41373" y="191626"/>
                </a:moveTo>
                <a:cubicBezTo>
                  <a:pt x="48939" y="189735"/>
                  <a:pt x="52317" y="181088"/>
                  <a:pt x="52722" y="172171"/>
                </a:cubicBezTo>
                <a:cubicBezTo>
                  <a:pt x="53127" y="163254"/>
                  <a:pt x="43805" y="150959"/>
                  <a:pt x="43805" y="138124"/>
                </a:cubicBezTo>
                <a:cubicBezTo>
                  <a:pt x="43805" y="125289"/>
                  <a:pt x="49615" y="110157"/>
                  <a:pt x="52722" y="95160"/>
                </a:cubicBezTo>
                <a:cubicBezTo>
                  <a:pt x="55830" y="80163"/>
                  <a:pt x="61910" y="61789"/>
                  <a:pt x="62450" y="48143"/>
                </a:cubicBezTo>
                <a:cubicBezTo>
                  <a:pt x="62991" y="34497"/>
                  <a:pt x="61910" y="21257"/>
                  <a:pt x="55965" y="13286"/>
                </a:cubicBezTo>
                <a:cubicBezTo>
                  <a:pt x="50020" y="5315"/>
                  <a:pt x="35159" y="-1575"/>
                  <a:pt x="26782" y="316"/>
                </a:cubicBezTo>
                <a:cubicBezTo>
                  <a:pt x="18405" y="2208"/>
                  <a:pt x="10164" y="9773"/>
                  <a:pt x="5705" y="24635"/>
                </a:cubicBezTo>
                <a:cubicBezTo>
                  <a:pt x="1247" y="39497"/>
                  <a:pt x="-239" y="63005"/>
                  <a:pt x="31" y="89486"/>
                </a:cubicBezTo>
                <a:cubicBezTo>
                  <a:pt x="301" y="115967"/>
                  <a:pt x="436" y="166497"/>
                  <a:pt x="7326" y="183520"/>
                </a:cubicBezTo>
                <a:cubicBezTo>
                  <a:pt x="14216" y="200543"/>
                  <a:pt x="33807" y="193518"/>
                  <a:pt x="41373" y="191626"/>
                </a:cubicBezTo>
                <a:close/>
              </a:path>
            </a:pathLst>
          </a:custGeom>
          <a:solidFill>
            <a:schemeClr val="dk2"/>
          </a:solidFill>
          <a:ln>
            <a:noFill/>
          </a:ln>
        </p:spPr>
      </p:sp>
      <p:sp>
        <p:nvSpPr>
          <p:cNvPr id="139" name="Google Shape;139;p23"/>
          <p:cNvSpPr/>
          <p:nvPr/>
        </p:nvSpPr>
        <p:spPr>
          <a:xfrm>
            <a:off x="16593711" y="7449955"/>
            <a:ext cx="1280986" cy="1020425"/>
          </a:xfrm>
          <a:custGeom>
            <a:avLst/>
            <a:gdLst/>
            <a:ahLst/>
            <a:cxnLst/>
            <a:rect l="l" t="t" r="r" b="b"/>
            <a:pathLst>
              <a:path w="39561" h="31514" extrusionOk="0">
                <a:moveTo>
                  <a:pt x="26009" y="1385"/>
                </a:moveTo>
                <a:cubicBezTo>
                  <a:pt x="19794" y="4493"/>
                  <a:pt x="609" y="18274"/>
                  <a:pt x="68" y="23273"/>
                </a:cubicBezTo>
                <a:cubicBezTo>
                  <a:pt x="-472" y="28272"/>
                  <a:pt x="16416" y="31649"/>
                  <a:pt x="22766" y="31379"/>
                </a:cubicBezTo>
                <a:cubicBezTo>
                  <a:pt x="29116" y="31109"/>
                  <a:pt x="35736" y="26110"/>
                  <a:pt x="38168" y="21651"/>
                </a:cubicBezTo>
                <a:cubicBezTo>
                  <a:pt x="40600" y="17193"/>
                  <a:pt x="39385" y="8006"/>
                  <a:pt x="37358" y="4628"/>
                </a:cubicBezTo>
                <a:cubicBezTo>
                  <a:pt x="35332" y="1250"/>
                  <a:pt x="32224" y="-1722"/>
                  <a:pt x="26009" y="1385"/>
                </a:cubicBezTo>
                <a:close/>
              </a:path>
            </a:pathLst>
          </a:custGeom>
          <a:solidFill>
            <a:schemeClr val="dk2"/>
          </a:solidFill>
          <a:ln>
            <a:noFill/>
          </a:ln>
        </p:spPr>
      </p:sp>
      <p:sp>
        <p:nvSpPr>
          <p:cNvPr id="140" name="Google Shape;140;p23"/>
          <p:cNvSpPr txBox="1">
            <a:spLocks noGrp="1"/>
          </p:cNvSpPr>
          <p:nvPr>
            <p:ph type="title"/>
          </p:nvPr>
        </p:nvSpPr>
        <p:spPr>
          <a:xfrm>
            <a:off x="1430950" y="1317450"/>
            <a:ext cx="10572600" cy="20094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1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1" name="Google Shape;141;p23"/>
          <p:cNvSpPr txBox="1">
            <a:spLocks noGrp="1"/>
          </p:cNvSpPr>
          <p:nvPr>
            <p:ph type="subTitle" idx="1"/>
          </p:nvPr>
        </p:nvSpPr>
        <p:spPr>
          <a:xfrm>
            <a:off x="1430950" y="3359808"/>
            <a:ext cx="9381600" cy="2640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42" name="Google Shape;142;p23"/>
          <p:cNvSpPr txBox="1"/>
          <p:nvPr/>
        </p:nvSpPr>
        <p:spPr>
          <a:xfrm>
            <a:off x="1426450" y="6845003"/>
            <a:ext cx="9390600" cy="1625400"/>
          </a:xfrm>
          <a:prstGeom prst="rect">
            <a:avLst/>
          </a:prstGeom>
          <a:noFill/>
          <a:ln>
            <a:noFill/>
          </a:ln>
        </p:spPr>
        <p:txBody>
          <a:bodyPr spcFirstLastPara="1" wrap="square" lIns="182849" tIns="182849" rIns="182849" bIns="182849" anchor="t" anchorCtr="0">
            <a:noAutofit/>
          </a:bodyPr>
          <a:lstStyle/>
          <a:p>
            <a:pPr marL="0" lvl="0" indent="0" algn="ctr" rtl="0">
              <a:spcBef>
                <a:spcPts val="600"/>
              </a:spcBef>
              <a:spcAft>
                <a:spcPts val="0"/>
              </a:spcAft>
              <a:buNone/>
            </a:pPr>
            <a:r>
              <a:rPr lang="es" sz="2700">
                <a:solidFill>
                  <a:schemeClr val="dk1"/>
                </a:solidFill>
                <a:latin typeface="Cabin"/>
                <a:ea typeface="Cabin"/>
                <a:cs typeface="Cabin"/>
                <a:sym typeface="Cabin"/>
              </a:rPr>
              <a:t>CREDITS: This presentation template was created by </a:t>
            </a:r>
            <a:r>
              <a:rPr lang="es" sz="27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s" sz="2700">
                <a:solidFill>
                  <a:schemeClr val="dk1"/>
                </a:solidFill>
                <a:latin typeface="Cabin"/>
                <a:ea typeface="Cabin"/>
                <a:cs typeface="Cabin"/>
                <a:sym typeface="Cabin"/>
              </a:rPr>
              <a:t>, and includes icons by </a:t>
            </a:r>
            <a:r>
              <a:rPr lang="es" sz="27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s" sz="2700">
                <a:solidFill>
                  <a:schemeClr val="dk1"/>
                </a:solidFill>
                <a:latin typeface="Cabin"/>
                <a:ea typeface="Cabin"/>
                <a:cs typeface="Cabin"/>
                <a:sym typeface="Cabin"/>
              </a:rPr>
              <a:t>, infographics &amp; images by </a:t>
            </a:r>
            <a:r>
              <a:rPr lang="es" sz="27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r>
              <a:rPr lang="es" sz="2700" b="1">
                <a:solidFill>
                  <a:schemeClr val="dk1"/>
                </a:solidFill>
                <a:latin typeface="Cabin"/>
                <a:ea typeface="Cabin"/>
                <a:cs typeface="Cabin"/>
                <a:sym typeface="Cabin"/>
              </a:rPr>
              <a:t> </a:t>
            </a:r>
            <a:r>
              <a:rPr lang="es" sz="2700">
                <a:solidFill>
                  <a:schemeClr val="dk1"/>
                </a:solidFill>
                <a:latin typeface="Cabin"/>
                <a:ea typeface="Cabin"/>
                <a:cs typeface="Cabin"/>
                <a:sym typeface="Cabin"/>
              </a:rPr>
              <a:t>and content by </a:t>
            </a:r>
            <a:r>
              <a:rPr lang="es" sz="2700" b="1">
                <a:solidFill>
                  <a:schemeClr val="dk1"/>
                </a:solidFill>
                <a:latin typeface="Cabin"/>
                <a:ea typeface="Cabin"/>
                <a:cs typeface="Cabin"/>
                <a:sym typeface="Cabin"/>
              </a:rPr>
              <a:t>Eliana Delacour</a:t>
            </a:r>
            <a:endParaRPr sz="2700" b="1">
              <a:solidFill>
                <a:schemeClr val="dk1"/>
              </a:solidFill>
              <a:latin typeface="Cabin"/>
              <a:ea typeface="Cabin"/>
              <a:cs typeface="Cabin"/>
              <a:sym typeface="Cabin"/>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3"/>
        <p:cNvGrpSpPr/>
        <p:nvPr/>
      </p:nvGrpSpPr>
      <p:grpSpPr>
        <a:xfrm>
          <a:off x="0" y="0"/>
          <a:ext cx="0" cy="0"/>
          <a:chOff x="0" y="0"/>
          <a:chExt cx="0" cy="0"/>
        </a:xfrm>
      </p:grpSpPr>
      <p:sp>
        <p:nvSpPr>
          <p:cNvPr id="144" name="Google Shape;144;p24"/>
          <p:cNvSpPr/>
          <p:nvPr/>
        </p:nvSpPr>
        <p:spPr>
          <a:xfrm rot="10800000" flipH="1">
            <a:off x="-1422792" y="-1116304"/>
            <a:ext cx="4448700" cy="5168750"/>
          </a:xfrm>
          <a:custGeom>
            <a:avLst/>
            <a:gdLst/>
            <a:ahLst/>
            <a:cxnLst/>
            <a:rect l="l" t="t" r="r" b="b"/>
            <a:pathLst>
              <a:path w="88974" h="103375" extrusionOk="0">
                <a:moveTo>
                  <a:pt x="76284" y="90083"/>
                </a:moveTo>
                <a:cubicBezTo>
                  <a:pt x="82094" y="84003"/>
                  <a:pt x="91280" y="73600"/>
                  <a:pt x="88443" y="64953"/>
                </a:cubicBezTo>
                <a:cubicBezTo>
                  <a:pt x="85606" y="56306"/>
                  <a:pt x="64394" y="47795"/>
                  <a:pt x="59260" y="38202"/>
                </a:cubicBezTo>
                <a:cubicBezTo>
                  <a:pt x="54126" y="28610"/>
                  <a:pt x="59936" y="13748"/>
                  <a:pt x="57639" y="7398"/>
                </a:cubicBezTo>
                <a:cubicBezTo>
                  <a:pt x="55342" y="1048"/>
                  <a:pt x="51964" y="-438"/>
                  <a:pt x="45479" y="102"/>
                </a:cubicBezTo>
                <a:cubicBezTo>
                  <a:pt x="38994" y="643"/>
                  <a:pt x="26294" y="-1789"/>
                  <a:pt x="18728" y="10641"/>
                </a:cubicBezTo>
                <a:cubicBezTo>
                  <a:pt x="11162" y="23071"/>
                  <a:pt x="-1132" y="59684"/>
                  <a:pt x="84" y="74681"/>
                </a:cubicBezTo>
                <a:cubicBezTo>
                  <a:pt x="1300" y="89678"/>
                  <a:pt x="17107" y="96164"/>
                  <a:pt x="26024" y="100622"/>
                </a:cubicBezTo>
                <a:cubicBezTo>
                  <a:pt x="34941" y="105081"/>
                  <a:pt x="45209" y="103189"/>
                  <a:pt x="53586" y="101432"/>
                </a:cubicBezTo>
                <a:cubicBezTo>
                  <a:pt x="61963" y="99676"/>
                  <a:pt x="70475" y="96163"/>
                  <a:pt x="76284" y="90083"/>
                </a:cubicBezTo>
                <a:close/>
              </a:path>
            </a:pathLst>
          </a:custGeom>
          <a:solidFill>
            <a:schemeClr val="dk2"/>
          </a:solidFill>
          <a:ln>
            <a:noFill/>
          </a:ln>
        </p:spPr>
      </p:sp>
      <p:sp>
        <p:nvSpPr>
          <p:cNvPr id="145" name="Google Shape;145;p24"/>
          <p:cNvSpPr/>
          <p:nvPr/>
        </p:nvSpPr>
        <p:spPr>
          <a:xfrm rot="10800000" flipH="1">
            <a:off x="14461638" y="4651742"/>
            <a:ext cx="4898700" cy="6632201"/>
          </a:xfrm>
          <a:custGeom>
            <a:avLst/>
            <a:gdLst/>
            <a:ahLst/>
            <a:cxnLst/>
            <a:rect l="l" t="t" r="r" b="b"/>
            <a:pathLst>
              <a:path w="97974" h="132644" extrusionOk="0">
                <a:moveTo>
                  <a:pt x="3407" y="12598"/>
                </a:moveTo>
                <a:cubicBezTo>
                  <a:pt x="-4834" y="20975"/>
                  <a:pt x="4218" y="40025"/>
                  <a:pt x="12324" y="50698"/>
                </a:cubicBezTo>
                <a:cubicBezTo>
                  <a:pt x="20431" y="61372"/>
                  <a:pt x="45966" y="64344"/>
                  <a:pt x="52046" y="76639"/>
                </a:cubicBezTo>
                <a:cubicBezTo>
                  <a:pt x="58126" y="88934"/>
                  <a:pt x="45831" y="115279"/>
                  <a:pt x="48803" y="124466"/>
                </a:cubicBezTo>
                <a:cubicBezTo>
                  <a:pt x="51775" y="133653"/>
                  <a:pt x="63260" y="133248"/>
                  <a:pt x="69880" y="131762"/>
                </a:cubicBezTo>
                <a:cubicBezTo>
                  <a:pt x="76500" y="130276"/>
                  <a:pt x="84066" y="133653"/>
                  <a:pt x="88524" y="115549"/>
                </a:cubicBezTo>
                <a:cubicBezTo>
                  <a:pt x="92983" y="97445"/>
                  <a:pt x="101090" y="42322"/>
                  <a:pt x="96631" y="23137"/>
                </a:cubicBezTo>
                <a:cubicBezTo>
                  <a:pt x="92173" y="3952"/>
                  <a:pt x="77310" y="2196"/>
                  <a:pt x="61773" y="439"/>
                </a:cubicBezTo>
                <a:cubicBezTo>
                  <a:pt x="46236" y="-1317"/>
                  <a:pt x="11649" y="4222"/>
                  <a:pt x="3407" y="12598"/>
                </a:cubicBezTo>
                <a:close/>
              </a:path>
            </a:pathLst>
          </a:custGeom>
          <a:solidFill>
            <a:schemeClr val="dk2"/>
          </a:solidFill>
          <a:ln>
            <a:noFill/>
          </a:ln>
        </p:spPr>
      </p:sp>
      <p:sp>
        <p:nvSpPr>
          <p:cNvPr id="146" name="Google Shape;146;p24"/>
          <p:cNvSpPr/>
          <p:nvPr/>
        </p:nvSpPr>
        <p:spPr>
          <a:xfrm>
            <a:off x="-1025298" y="8287907"/>
            <a:ext cx="4597600" cy="2868101"/>
          </a:xfrm>
          <a:custGeom>
            <a:avLst/>
            <a:gdLst/>
            <a:ahLst/>
            <a:cxnLst/>
            <a:rect l="l" t="t" r="r" b="b"/>
            <a:pathLst>
              <a:path w="91952" h="57362" extrusionOk="0">
                <a:moveTo>
                  <a:pt x="89410" y="52304"/>
                </a:moveTo>
                <a:cubicBezTo>
                  <a:pt x="94139" y="46359"/>
                  <a:pt x="91977" y="27174"/>
                  <a:pt x="85357" y="21499"/>
                </a:cubicBezTo>
                <a:cubicBezTo>
                  <a:pt x="78737" y="15825"/>
                  <a:pt x="58066" y="21635"/>
                  <a:pt x="49689" y="18257"/>
                </a:cubicBezTo>
                <a:cubicBezTo>
                  <a:pt x="41312" y="14879"/>
                  <a:pt x="41177" y="3665"/>
                  <a:pt x="35097" y="1233"/>
                </a:cubicBezTo>
                <a:cubicBezTo>
                  <a:pt x="29017" y="-1199"/>
                  <a:pt x="19020" y="152"/>
                  <a:pt x="13210" y="3665"/>
                </a:cubicBezTo>
                <a:cubicBezTo>
                  <a:pt x="7401" y="7178"/>
                  <a:pt x="916" y="14474"/>
                  <a:pt x="240" y="22310"/>
                </a:cubicBezTo>
                <a:cubicBezTo>
                  <a:pt x="-435" y="30146"/>
                  <a:pt x="-300" y="44872"/>
                  <a:pt x="9157" y="50682"/>
                </a:cubicBezTo>
                <a:cubicBezTo>
                  <a:pt x="18615" y="56492"/>
                  <a:pt x="43610" y="56898"/>
                  <a:pt x="56985" y="57168"/>
                </a:cubicBezTo>
                <a:cubicBezTo>
                  <a:pt x="70361" y="57438"/>
                  <a:pt x="84681" y="58249"/>
                  <a:pt x="89410" y="52304"/>
                </a:cubicBezTo>
                <a:close/>
              </a:path>
            </a:pathLst>
          </a:custGeom>
          <a:noFill/>
          <a:ln w="38100" cap="flat" cmpd="sng">
            <a:solidFill>
              <a:schemeClr val="dk2"/>
            </a:solidFill>
            <a:prstDash val="solid"/>
            <a:round/>
            <a:headEnd type="none" w="med" len="med"/>
            <a:tailEnd type="none" w="med" len="med"/>
          </a:ln>
        </p:spPr>
      </p:sp>
      <p:sp>
        <p:nvSpPr>
          <p:cNvPr id="147" name="Google Shape;147;p24"/>
          <p:cNvSpPr/>
          <p:nvPr/>
        </p:nvSpPr>
        <p:spPr>
          <a:xfrm>
            <a:off x="3175826" y="-270641"/>
            <a:ext cx="1078300" cy="1489950"/>
          </a:xfrm>
          <a:custGeom>
            <a:avLst/>
            <a:gdLst/>
            <a:ahLst/>
            <a:cxnLst/>
            <a:rect l="l" t="t" r="r" b="b"/>
            <a:pathLst>
              <a:path w="21566" h="29799" extrusionOk="0">
                <a:moveTo>
                  <a:pt x="523" y="549"/>
                </a:moveTo>
                <a:cubicBezTo>
                  <a:pt x="-1503" y="2441"/>
                  <a:pt x="4307" y="12709"/>
                  <a:pt x="6198" y="17573"/>
                </a:cubicBezTo>
                <a:cubicBezTo>
                  <a:pt x="8090" y="22437"/>
                  <a:pt x="9440" y="29462"/>
                  <a:pt x="11872" y="29732"/>
                </a:cubicBezTo>
                <a:cubicBezTo>
                  <a:pt x="14304" y="30002"/>
                  <a:pt x="19708" y="23112"/>
                  <a:pt x="20789" y="19194"/>
                </a:cubicBezTo>
                <a:cubicBezTo>
                  <a:pt x="21870" y="15276"/>
                  <a:pt x="21735" y="9332"/>
                  <a:pt x="18357" y="6224"/>
                </a:cubicBezTo>
                <a:cubicBezTo>
                  <a:pt x="14979" y="3117"/>
                  <a:pt x="2550" y="-1342"/>
                  <a:pt x="523" y="549"/>
                </a:cubicBezTo>
                <a:close/>
              </a:path>
            </a:pathLst>
          </a:custGeom>
          <a:solidFill>
            <a:schemeClr val="dk2"/>
          </a:solidFill>
          <a:ln>
            <a:noFill/>
          </a:ln>
        </p:spPr>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8"/>
        <p:cNvGrpSpPr/>
        <p:nvPr/>
      </p:nvGrpSpPr>
      <p:grpSpPr>
        <a:xfrm>
          <a:off x="0" y="0"/>
          <a:ext cx="0" cy="0"/>
          <a:chOff x="0" y="0"/>
          <a:chExt cx="0" cy="0"/>
        </a:xfrm>
      </p:grpSpPr>
      <p:sp>
        <p:nvSpPr>
          <p:cNvPr id="149" name="Google Shape;149;p25"/>
          <p:cNvSpPr/>
          <p:nvPr/>
        </p:nvSpPr>
        <p:spPr>
          <a:xfrm>
            <a:off x="13086408" y="-1541127"/>
            <a:ext cx="6410000" cy="5570651"/>
          </a:xfrm>
          <a:custGeom>
            <a:avLst/>
            <a:gdLst/>
            <a:ahLst/>
            <a:cxnLst/>
            <a:rect l="l" t="t" r="r" b="b"/>
            <a:pathLst>
              <a:path w="128200" h="111413" extrusionOk="0">
                <a:moveTo>
                  <a:pt x="4161" y="8936"/>
                </a:moveTo>
                <a:cubicBezTo>
                  <a:pt x="-2189" y="17178"/>
                  <a:pt x="-972" y="38930"/>
                  <a:pt x="5783" y="49468"/>
                </a:cubicBezTo>
                <a:cubicBezTo>
                  <a:pt x="12538" y="60006"/>
                  <a:pt x="33074" y="68113"/>
                  <a:pt x="44693" y="72166"/>
                </a:cubicBezTo>
                <a:cubicBezTo>
                  <a:pt x="56312" y="76219"/>
                  <a:pt x="69688" y="68383"/>
                  <a:pt x="75498" y="73787"/>
                </a:cubicBezTo>
                <a:cubicBezTo>
                  <a:pt x="81308" y="79191"/>
                  <a:pt x="74417" y="98376"/>
                  <a:pt x="79551" y="104591"/>
                </a:cubicBezTo>
                <a:cubicBezTo>
                  <a:pt x="84685" y="110806"/>
                  <a:pt x="98466" y="112157"/>
                  <a:pt x="106302" y="111076"/>
                </a:cubicBezTo>
                <a:cubicBezTo>
                  <a:pt x="114138" y="109995"/>
                  <a:pt x="123326" y="108779"/>
                  <a:pt x="126568" y="98106"/>
                </a:cubicBezTo>
                <a:cubicBezTo>
                  <a:pt x="129811" y="87433"/>
                  <a:pt x="127514" y="62033"/>
                  <a:pt x="125757" y="47036"/>
                </a:cubicBezTo>
                <a:cubicBezTo>
                  <a:pt x="124001" y="32039"/>
                  <a:pt x="129675" y="15961"/>
                  <a:pt x="116029" y="8125"/>
                </a:cubicBezTo>
                <a:cubicBezTo>
                  <a:pt x="102383" y="289"/>
                  <a:pt x="62528" y="-116"/>
                  <a:pt x="43883" y="19"/>
                </a:cubicBezTo>
                <a:cubicBezTo>
                  <a:pt x="25238" y="154"/>
                  <a:pt x="10511" y="695"/>
                  <a:pt x="4161" y="8936"/>
                </a:cubicBezTo>
                <a:close/>
              </a:path>
            </a:pathLst>
          </a:custGeom>
          <a:solidFill>
            <a:schemeClr val="dk2"/>
          </a:solidFill>
          <a:ln>
            <a:noFill/>
          </a:ln>
        </p:spPr>
      </p:sp>
      <p:sp>
        <p:nvSpPr>
          <p:cNvPr id="150" name="Google Shape;150;p25"/>
          <p:cNvSpPr/>
          <p:nvPr/>
        </p:nvSpPr>
        <p:spPr>
          <a:xfrm>
            <a:off x="-692429" y="5298895"/>
            <a:ext cx="1854350" cy="4411400"/>
          </a:xfrm>
          <a:custGeom>
            <a:avLst/>
            <a:gdLst/>
            <a:ahLst/>
            <a:cxnLst/>
            <a:rect l="l" t="t" r="r" b="b"/>
            <a:pathLst>
              <a:path w="37087" h="88228" extrusionOk="0">
                <a:moveTo>
                  <a:pt x="6553" y="84521"/>
                </a:moveTo>
                <a:cubicBezTo>
                  <a:pt x="12498" y="93168"/>
                  <a:pt x="31548" y="83981"/>
                  <a:pt x="35736" y="77226"/>
                </a:cubicBezTo>
                <a:cubicBezTo>
                  <a:pt x="39924" y="70471"/>
                  <a:pt x="32223" y="54123"/>
                  <a:pt x="31683" y="43990"/>
                </a:cubicBezTo>
                <a:cubicBezTo>
                  <a:pt x="31143" y="33857"/>
                  <a:pt x="33575" y="23589"/>
                  <a:pt x="32494" y="16428"/>
                </a:cubicBezTo>
                <a:cubicBezTo>
                  <a:pt x="31413" y="9267"/>
                  <a:pt x="29386" y="3053"/>
                  <a:pt x="25198" y="1026"/>
                </a:cubicBezTo>
                <a:cubicBezTo>
                  <a:pt x="21010" y="-1001"/>
                  <a:pt x="11552" y="215"/>
                  <a:pt x="7364" y="4268"/>
                </a:cubicBezTo>
                <a:cubicBezTo>
                  <a:pt x="3176" y="8321"/>
                  <a:pt x="203" y="11970"/>
                  <a:pt x="68" y="25345"/>
                </a:cubicBezTo>
                <a:cubicBezTo>
                  <a:pt x="-67" y="38721"/>
                  <a:pt x="608" y="75874"/>
                  <a:pt x="6553" y="84521"/>
                </a:cubicBezTo>
                <a:close/>
              </a:path>
            </a:pathLst>
          </a:custGeom>
          <a:solidFill>
            <a:schemeClr val="dk2"/>
          </a:solidFill>
          <a:ln>
            <a:noFill/>
          </a:ln>
        </p:spPr>
      </p:sp>
      <p:sp>
        <p:nvSpPr>
          <p:cNvPr id="151" name="Google Shape;151;p25"/>
          <p:cNvSpPr/>
          <p:nvPr/>
        </p:nvSpPr>
        <p:spPr>
          <a:xfrm>
            <a:off x="14905213" y="8510021"/>
            <a:ext cx="4299750" cy="2745200"/>
          </a:xfrm>
          <a:custGeom>
            <a:avLst/>
            <a:gdLst/>
            <a:ahLst/>
            <a:cxnLst/>
            <a:rect l="l" t="t" r="r" b="b"/>
            <a:pathLst>
              <a:path w="85995" h="54904" extrusionOk="0">
                <a:moveTo>
                  <a:pt x="21287" y="52726"/>
                </a:moveTo>
                <a:cubicBezTo>
                  <a:pt x="10344" y="51240"/>
                  <a:pt x="3454" y="50294"/>
                  <a:pt x="1022" y="43809"/>
                </a:cubicBezTo>
                <a:cubicBezTo>
                  <a:pt x="-1410" y="37324"/>
                  <a:pt x="751" y="19490"/>
                  <a:pt x="6696" y="13815"/>
                </a:cubicBezTo>
                <a:cubicBezTo>
                  <a:pt x="12641" y="8141"/>
                  <a:pt x="28584" y="11924"/>
                  <a:pt x="36690" y="9762"/>
                </a:cubicBezTo>
                <a:cubicBezTo>
                  <a:pt x="44796" y="7600"/>
                  <a:pt x="48309" y="1791"/>
                  <a:pt x="55334" y="845"/>
                </a:cubicBezTo>
                <a:cubicBezTo>
                  <a:pt x="62360" y="-101"/>
                  <a:pt x="73844" y="-642"/>
                  <a:pt x="78843" y="4087"/>
                </a:cubicBezTo>
                <a:cubicBezTo>
                  <a:pt x="83842" y="8816"/>
                  <a:pt x="87355" y="21111"/>
                  <a:pt x="85328" y="29217"/>
                </a:cubicBezTo>
                <a:cubicBezTo>
                  <a:pt x="83301" y="37324"/>
                  <a:pt x="77357" y="48808"/>
                  <a:pt x="66683" y="52726"/>
                </a:cubicBezTo>
                <a:cubicBezTo>
                  <a:pt x="56010" y="56644"/>
                  <a:pt x="32231" y="54212"/>
                  <a:pt x="21287" y="5272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0"/>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816415" indent="0" algn="ctr">
              <a:buNone/>
              <a:defRPr>
                <a:solidFill>
                  <a:schemeClr val="tx1">
                    <a:tint val="75000"/>
                  </a:schemeClr>
                </a:solidFill>
              </a:defRPr>
            </a:lvl2pPr>
            <a:lvl3pPr marL="1632832" indent="0" algn="ctr">
              <a:buNone/>
              <a:defRPr>
                <a:solidFill>
                  <a:schemeClr val="tx1">
                    <a:tint val="75000"/>
                  </a:schemeClr>
                </a:solidFill>
              </a:defRPr>
            </a:lvl3pPr>
            <a:lvl4pPr marL="2449246" indent="0" algn="ctr">
              <a:buNone/>
              <a:defRPr>
                <a:solidFill>
                  <a:schemeClr val="tx1">
                    <a:tint val="75000"/>
                  </a:schemeClr>
                </a:solidFill>
              </a:defRPr>
            </a:lvl4pPr>
            <a:lvl5pPr marL="3265661" indent="0" algn="ctr">
              <a:buNone/>
              <a:defRPr>
                <a:solidFill>
                  <a:schemeClr val="tx1">
                    <a:tint val="75000"/>
                  </a:schemeClr>
                </a:solidFill>
              </a:defRPr>
            </a:lvl5pPr>
            <a:lvl6pPr marL="4082078" indent="0" algn="ctr">
              <a:buNone/>
              <a:defRPr>
                <a:solidFill>
                  <a:schemeClr val="tx1">
                    <a:tint val="75000"/>
                  </a:schemeClr>
                </a:solidFill>
              </a:defRPr>
            </a:lvl6pPr>
            <a:lvl7pPr marL="4898493" indent="0" algn="ctr">
              <a:buNone/>
              <a:defRPr>
                <a:solidFill>
                  <a:schemeClr val="tx1">
                    <a:tint val="75000"/>
                  </a:schemeClr>
                </a:solidFill>
              </a:defRPr>
            </a:lvl7pPr>
            <a:lvl8pPr marL="5714908" indent="0" algn="ctr">
              <a:buNone/>
              <a:defRPr>
                <a:solidFill>
                  <a:schemeClr val="tx1">
                    <a:tint val="75000"/>
                  </a:schemeClr>
                </a:solidFill>
              </a:defRPr>
            </a:lvl8pPr>
            <a:lvl9pPr marL="65313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14400" y="9534527"/>
            <a:ext cx="4267200" cy="547688"/>
          </a:xfrm>
          <a:prstGeom prst="rect">
            <a:avLst/>
          </a:prstGeom>
        </p:spPr>
        <p:txBody>
          <a:bodyPr/>
          <a:lstStyle/>
          <a:p>
            <a:fld id="{E2D468EB-1359-4290-94E7-46E11D00530A}" type="datetimeFigureOut">
              <a:rPr lang="en-US" smtClean="0">
                <a:solidFill>
                  <a:prstClr val="black">
                    <a:tint val="75000"/>
                  </a:prstClr>
                </a:solidFill>
              </a:rPr>
              <a:pPr/>
              <a:t>02-Apr-24</a:t>
            </a:fld>
            <a:endParaRPr lang="en-US">
              <a:solidFill>
                <a:prstClr val="black">
                  <a:tint val="75000"/>
                </a:prstClr>
              </a:solidFill>
            </a:endParaRPr>
          </a:p>
        </p:txBody>
      </p:sp>
      <p:sp>
        <p:nvSpPr>
          <p:cNvPr id="5" name="Footer Placeholder 4"/>
          <p:cNvSpPr>
            <a:spLocks noGrp="1"/>
          </p:cNvSpPr>
          <p:nvPr>
            <p:ph type="ftr" sz="quarter" idx="11"/>
          </p:nvPr>
        </p:nvSpPr>
        <p:spPr>
          <a:xfrm>
            <a:off x="6248400" y="9534527"/>
            <a:ext cx="5791200" cy="547688"/>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13106400" y="9534527"/>
            <a:ext cx="4267200" cy="547688"/>
          </a:xfrm>
          <a:prstGeom prst="rect">
            <a:avLst/>
          </a:prstGeom>
        </p:spPr>
        <p:txBody>
          <a:bodyPr/>
          <a:lstStyle/>
          <a:p>
            <a:fld id="{C4BBFD33-D819-4736-AA9A-D3CBF8396B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772218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411957"/>
            <a:ext cx="16154400" cy="1714500"/>
          </a:xfrm>
        </p:spPr>
        <p:txBody>
          <a:bodyPr/>
          <a:lstStyle/>
          <a:p>
            <a:r>
              <a:rPr lang="en-US"/>
              <a:t>Click to edit Master title style</a:t>
            </a:r>
          </a:p>
        </p:txBody>
      </p:sp>
      <p:sp>
        <p:nvSpPr>
          <p:cNvPr id="3" name="Content Placeholder 2"/>
          <p:cNvSpPr>
            <a:spLocks noGrp="1"/>
          </p:cNvSpPr>
          <p:nvPr>
            <p:ph idx="1"/>
          </p:nvPr>
        </p:nvSpPr>
        <p:spPr>
          <a:xfrm>
            <a:off x="1524000" y="2400301"/>
            <a:ext cx="161544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524000" y="9534526"/>
            <a:ext cx="4267200" cy="547688"/>
          </a:xfrm>
          <a:prstGeom prst="rect">
            <a:avLst/>
          </a:prstGeom>
        </p:spPr>
        <p:txBody>
          <a:bodyPr/>
          <a:lstStyle>
            <a:lvl1pPr>
              <a:defRPr/>
            </a:lvl1pPr>
          </a:lstStyle>
          <a:p>
            <a:pPr>
              <a:defRPr/>
            </a:pPr>
            <a:fld id="{353CA40B-19C3-43BB-B7EB-E3F58B2D9AC4}" type="datetimeFigureOut">
              <a:rPr lang="en-US"/>
              <a:pPr>
                <a:defRPr/>
              </a:pPr>
              <a:t>02-Apr-24</a:t>
            </a:fld>
            <a:endParaRPr lang="en-US" dirty="0"/>
          </a:p>
        </p:txBody>
      </p:sp>
      <p:sp>
        <p:nvSpPr>
          <p:cNvPr id="5" name="Footer Placeholder 4"/>
          <p:cNvSpPr>
            <a:spLocks noGrp="1"/>
          </p:cNvSpPr>
          <p:nvPr>
            <p:ph type="ftr" sz="quarter" idx="11"/>
          </p:nvPr>
        </p:nvSpPr>
        <p:spPr>
          <a:xfrm>
            <a:off x="6705600" y="9534526"/>
            <a:ext cx="5791200" cy="547688"/>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13411200" y="9534526"/>
            <a:ext cx="4267200" cy="547688"/>
          </a:xfrm>
          <a:prstGeom prst="rect">
            <a:avLst/>
          </a:prstGeom>
        </p:spPr>
        <p:txBody>
          <a:bodyPr/>
          <a:lstStyle>
            <a:lvl1pPr>
              <a:defRPr/>
            </a:lvl1pPr>
          </a:lstStyle>
          <a:p>
            <a:fld id="{4C33488F-A0A7-4D78-90B8-47661B4A454A}" type="slidenum">
              <a:rPr lang="en-US"/>
              <a:pPr/>
              <a:t>‹#›</a:t>
            </a:fld>
            <a:endParaRPr lang="en-US"/>
          </a:p>
        </p:txBody>
      </p:sp>
    </p:spTree>
    <p:extLst>
      <p:ext uri="{BB962C8B-B14F-4D97-AF65-F5344CB8AC3E}">
        <p14:creationId xmlns:p14="http://schemas.microsoft.com/office/powerpoint/2010/main" val="324525551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5"/>
        <p:cNvGrpSpPr/>
        <p:nvPr/>
      </p:nvGrpSpPr>
      <p:grpSpPr>
        <a:xfrm>
          <a:off x="0" y="0"/>
          <a:ext cx="0" cy="0"/>
          <a:chOff x="0" y="0"/>
          <a:chExt cx="0" cy="0"/>
        </a:xfrm>
      </p:grpSpPr>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1446900" y="1022051"/>
            <a:ext cx="15394200" cy="964800"/>
          </a:xfrm>
          <a:prstGeom prst="rect">
            <a:avLst/>
          </a:prstGeom>
        </p:spPr>
        <p:txBody>
          <a:bodyPr spcFirstLastPara="1" wrap="square" lIns="182849" tIns="182849" rIns="182849" bIns="182849"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p:nvPr/>
        </p:nvSpPr>
        <p:spPr>
          <a:xfrm>
            <a:off x="-851467" y="6067044"/>
            <a:ext cx="3919550" cy="4776300"/>
          </a:xfrm>
          <a:custGeom>
            <a:avLst/>
            <a:gdLst/>
            <a:ahLst/>
            <a:cxnLst/>
            <a:rect l="l" t="t" r="r" b="b"/>
            <a:pathLst>
              <a:path w="78391" h="95526" extrusionOk="0">
                <a:moveTo>
                  <a:pt x="6396" y="3773"/>
                </a:moveTo>
                <a:cubicBezTo>
                  <a:pt x="9733" y="229"/>
                  <a:pt x="15330" y="-435"/>
                  <a:pt x="21015" y="229"/>
                </a:cubicBezTo>
                <a:cubicBezTo>
                  <a:pt x="26700" y="894"/>
                  <a:pt x="37333" y="2296"/>
                  <a:pt x="40508" y="7760"/>
                </a:cubicBezTo>
                <a:cubicBezTo>
                  <a:pt x="43683" y="13224"/>
                  <a:pt x="39474" y="23635"/>
                  <a:pt x="40065" y="33012"/>
                </a:cubicBezTo>
                <a:cubicBezTo>
                  <a:pt x="40656" y="42389"/>
                  <a:pt x="41469" y="57955"/>
                  <a:pt x="44053" y="64024"/>
                </a:cubicBezTo>
                <a:cubicBezTo>
                  <a:pt x="46638" y="70093"/>
                  <a:pt x="50344" y="68230"/>
                  <a:pt x="55572" y="69425"/>
                </a:cubicBezTo>
                <a:cubicBezTo>
                  <a:pt x="60800" y="70621"/>
                  <a:pt x="72023" y="67889"/>
                  <a:pt x="75419" y="71197"/>
                </a:cubicBezTo>
                <a:cubicBezTo>
                  <a:pt x="78815" y="74506"/>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
        <p:nvSpPr>
          <p:cNvPr id="24" name="Google Shape;24;p4"/>
          <p:cNvSpPr/>
          <p:nvPr/>
        </p:nvSpPr>
        <p:spPr>
          <a:xfrm flipH="1">
            <a:off x="728334" y="-202149"/>
            <a:ext cx="6430100" cy="1151850"/>
          </a:xfrm>
          <a:custGeom>
            <a:avLst/>
            <a:gdLst/>
            <a:ahLst/>
            <a:cxnLst/>
            <a:rect l="l" t="t" r="r" b="b"/>
            <a:pathLst>
              <a:path w="128602" h="23037" extrusionOk="0">
                <a:moveTo>
                  <a:pt x="4836" y="3101"/>
                </a:moveTo>
                <a:cubicBezTo>
                  <a:pt x="-111" y="5759"/>
                  <a:pt x="-1735" y="13439"/>
                  <a:pt x="2621" y="16392"/>
                </a:cubicBezTo>
                <a:cubicBezTo>
                  <a:pt x="6978" y="19346"/>
                  <a:pt x="18570" y="21118"/>
                  <a:pt x="30975" y="20822"/>
                </a:cubicBezTo>
                <a:cubicBezTo>
                  <a:pt x="43380" y="20527"/>
                  <a:pt x="63611" y="14250"/>
                  <a:pt x="77049" y="14619"/>
                </a:cubicBezTo>
                <a:cubicBezTo>
                  <a:pt x="90487" y="14988"/>
                  <a:pt x="103114" y="23037"/>
                  <a:pt x="111605" y="23037"/>
                </a:cubicBezTo>
                <a:cubicBezTo>
                  <a:pt x="120096" y="23037"/>
                  <a:pt x="126299" y="18163"/>
                  <a:pt x="127997" y="14619"/>
                </a:cubicBezTo>
                <a:cubicBezTo>
                  <a:pt x="129695" y="11075"/>
                  <a:pt x="127481" y="4135"/>
                  <a:pt x="121795" y="1772"/>
                </a:cubicBezTo>
                <a:cubicBezTo>
                  <a:pt x="116110" y="-591"/>
                  <a:pt x="108799" y="665"/>
                  <a:pt x="93884" y="443"/>
                </a:cubicBezTo>
                <a:cubicBezTo>
                  <a:pt x="78969" y="222"/>
                  <a:pt x="47145" y="0"/>
                  <a:pt x="32304" y="443"/>
                </a:cubicBezTo>
                <a:cubicBezTo>
                  <a:pt x="17463" y="886"/>
                  <a:pt x="9783" y="443"/>
                  <a:pt x="4836" y="3101"/>
                </a:cubicBezTo>
                <a:close/>
              </a:path>
            </a:pathLst>
          </a:custGeom>
          <a:solidFill>
            <a:schemeClr val="dk2"/>
          </a:solidFill>
          <a:ln>
            <a:noFill/>
          </a:ln>
        </p:spPr>
      </p:sp>
      <p:sp>
        <p:nvSpPr>
          <p:cNvPr id="25" name="Google Shape;25;p4"/>
          <p:cNvSpPr/>
          <p:nvPr/>
        </p:nvSpPr>
        <p:spPr>
          <a:xfrm>
            <a:off x="16058253" y="6995111"/>
            <a:ext cx="2896950" cy="3722801"/>
          </a:xfrm>
          <a:custGeom>
            <a:avLst/>
            <a:gdLst/>
            <a:ahLst/>
            <a:cxnLst/>
            <a:rect l="l" t="t" r="r" b="b"/>
            <a:pathLst>
              <a:path w="57939" h="74456" extrusionOk="0">
                <a:moveTo>
                  <a:pt x="18191" y="73104"/>
                </a:moveTo>
                <a:cubicBezTo>
                  <a:pt x="9463" y="73178"/>
                  <a:pt x="4885" y="74064"/>
                  <a:pt x="2153" y="71775"/>
                </a:cubicBezTo>
                <a:cubicBezTo>
                  <a:pt x="-579" y="69486"/>
                  <a:pt x="-726" y="63062"/>
                  <a:pt x="1799" y="59370"/>
                </a:cubicBezTo>
                <a:cubicBezTo>
                  <a:pt x="4324" y="55678"/>
                  <a:pt x="13982" y="53241"/>
                  <a:pt x="17305" y="49623"/>
                </a:cubicBezTo>
                <a:cubicBezTo>
                  <a:pt x="20628" y="46005"/>
                  <a:pt x="20406" y="45267"/>
                  <a:pt x="21735" y="37662"/>
                </a:cubicBezTo>
                <a:cubicBezTo>
                  <a:pt x="23064" y="30057"/>
                  <a:pt x="21292" y="9530"/>
                  <a:pt x="25279" y="3992"/>
                </a:cubicBezTo>
                <a:cubicBezTo>
                  <a:pt x="29266" y="-1546"/>
                  <a:pt x="40637" y="-1250"/>
                  <a:pt x="45658" y="4435"/>
                </a:cubicBezTo>
                <a:cubicBezTo>
                  <a:pt x="50679" y="10121"/>
                  <a:pt x="53928" y="26956"/>
                  <a:pt x="55405" y="38105"/>
                </a:cubicBezTo>
                <a:cubicBezTo>
                  <a:pt x="56882" y="49254"/>
                  <a:pt x="60721" y="65498"/>
                  <a:pt x="54519" y="71331"/>
                </a:cubicBezTo>
                <a:cubicBezTo>
                  <a:pt x="48317" y="77164"/>
                  <a:pt x="26919" y="73030"/>
                  <a:pt x="18191" y="73104"/>
                </a:cubicBezTo>
                <a:close/>
              </a:path>
            </a:pathLst>
          </a:custGeom>
          <a:solidFill>
            <a:schemeClr val="dk2"/>
          </a:solidFill>
          <a:ln>
            <a:noFill/>
          </a:ln>
        </p:spPr>
      </p:sp>
      <p:sp>
        <p:nvSpPr>
          <p:cNvPr id="26" name="Google Shape;26;p4"/>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7" name="Google Shape;27;p4"/>
          <p:cNvSpPr txBox="1">
            <a:spLocks noGrp="1"/>
          </p:cNvSpPr>
          <p:nvPr>
            <p:ph type="body" idx="1"/>
          </p:nvPr>
        </p:nvSpPr>
        <p:spPr>
          <a:xfrm>
            <a:off x="2314700" y="3566400"/>
            <a:ext cx="6422400" cy="4161000"/>
          </a:xfrm>
          <a:prstGeom prst="rect">
            <a:avLst/>
          </a:prstGeom>
        </p:spPr>
        <p:txBody>
          <a:bodyPr spcFirstLastPara="1" wrap="square" lIns="182849" tIns="182849" rIns="182849" bIns="182849" anchor="t" anchorCtr="0">
            <a:noAutofit/>
          </a:bodyPr>
          <a:lstStyle>
            <a:lvl1pPr marL="914393" lvl="0" indent="-634995" rtl="0">
              <a:spcBef>
                <a:spcPts val="0"/>
              </a:spcBef>
              <a:spcAft>
                <a:spcPts val="0"/>
              </a:spcAft>
              <a:buClr>
                <a:schemeClr val="lt2"/>
              </a:buClr>
              <a:buSzPts val="1400"/>
              <a:buFont typeface="Roboto"/>
              <a:buChar char="●"/>
              <a:defRPr sz="3200"/>
            </a:lvl1pPr>
            <a:lvl2pPr marL="1828785" lvl="1" indent="-634995" rtl="0">
              <a:lnSpc>
                <a:spcPct val="100000"/>
              </a:lnSpc>
              <a:spcBef>
                <a:spcPts val="0"/>
              </a:spcBef>
              <a:spcAft>
                <a:spcPts val="0"/>
              </a:spcAft>
              <a:buClr>
                <a:schemeClr val="lt2"/>
              </a:buClr>
              <a:buSzPts val="1400"/>
              <a:buFont typeface="Roboto"/>
              <a:buChar char="○"/>
              <a:defRPr/>
            </a:lvl2pPr>
            <a:lvl3pPr marL="2743178" lvl="2" indent="-634995" rtl="0">
              <a:lnSpc>
                <a:spcPct val="100000"/>
              </a:lnSpc>
              <a:spcBef>
                <a:spcPts val="0"/>
              </a:spcBef>
              <a:spcAft>
                <a:spcPts val="0"/>
              </a:spcAft>
              <a:buClr>
                <a:schemeClr val="lt2"/>
              </a:buClr>
              <a:buSzPts val="1400"/>
              <a:buFont typeface="Roboto"/>
              <a:buChar char="■"/>
              <a:defRPr/>
            </a:lvl3pPr>
            <a:lvl4pPr marL="3657571" lvl="3" indent="-634995" rtl="0">
              <a:lnSpc>
                <a:spcPct val="100000"/>
              </a:lnSpc>
              <a:spcBef>
                <a:spcPts val="0"/>
              </a:spcBef>
              <a:spcAft>
                <a:spcPts val="0"/>
              </a:spcAft>
              <a:buClr>
                <a:schemeClr val="lt2"/>
              </a:buClr>
              <a:buSzPts val="1400"/>
              <a:buFont typeface="Roboto"/>
              <a:buChar char="●"/>
              <a:defRPr/>
            </a:lvl4pPr>
            <a:lvl5pPr marL="4571963" lvl="4" indent="-634995" rtl="0">
              <a:lnSpc>
                <a:spcPct val="100000"/>
              </a:lnSpc>
              <a:spcBef>
                <a:spcPts val="0"/>
              </a:spcBef>
              <a:spcAft>
                <a:spcPts val="0"/>
              </a:spcAft>
              <a:buClr>
                <a:schemeClr val="lt2"/>
              </a:buClr>
              <a:buSzPts val="1400"/>
              <a:buFont typeface="Roboto"/>
              <a:buChar char="○"/>
              <a:defRPr/>
            </a:lvl5pPr>
            <a:lvl6pPr marL="5486356" lvl="5" indent="-634995" rtl="0">
              <a:lnSpc>
                <a:spcPct val="100000"/>
              </a:lnSpc>
              <a:spcBef>
                <a:spcPts val="0"/>
              </a:spcBef>
              <a:spcAft>
                <a:spcPts val="0"/>
              </a:spcAft>
              <a:buClr>
                <a:schemeClr val="lt2"/>
              </a:buClr>
              <a:buSzPts val="1400"/>
              <a:buFont typeface="Roboto"/>
              <a:buChar char="■"/>
              <a:defRPr/>
            </a:lvl6pPr>
            <a:lvl7pPr marL="6400749" lvl="6" indent="-634995" rtl="0">
              <a:lnSpc>
                <a:spcPct val="100000"/>
              </a:lnSpc>
              <a:spcBef>
                <a:spcPts val="0"/>
              </a:spcBef>
              <a:spcAft>
                <a:spcPts val="0"/>
              </a:spcAft>
              <a:buClr>
                <a:schemeClr val="lt2"/>
              </a:buClr>
              <a:buSzPts val="1400"/>
              <a:buFont typeface="Roboto"/>
              <a:buChar char="●"/>
              <a:defRPr/>
            </a:lvl7pPr>
            <a:lvl8pPr marL="7315141" lvl="7" indent="-634995" rtl="0">
              <a:lnSpc>
                <a:spcPct val="100000"/>
              </a:lnSpc>
              <a:spcBef>
                <a:spcPts val="0"/>
              </a:spcBef>
              <a:spcAft>
                <a:spcPts val="0"/>
              </a:spcAft>
              <a:buClr>
                <a:schemeClr val="lt2"/>
              </a:buClr>
              <a:buSzPts val="1400"/>
              <a:buFont typeface="Roboto"/>
              <a:buChar char="○"/>
              <a:defRPr/>
            </a:lvl8pPr>
            <a:lvl9pPr marL="8229534" lvl="8" indent="-634995" rtl="0">
              <a:lnSpc>
                <a:spcPct val="100000"/>
              </a:lnSpc>
              <a:spcBef>
                <a:spcPts val="0"/>
              </a:spcBef>
              <a:spcAft>
                <a:spcPts val="0"/>
              </a:spcAft>
              <a:buClr>
                <a:schemeClr val="lt2"/>
              </a:buClr>
              <a:buSzPts val="1400"/>
              <a:buFont typeface="Roboto"/>
              <a:buChar char="■"/>
              <a:defRPr/>
            </a:lvl9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p:nvPr/>
        </p:nvSpPr>
        <p:spPr>
          <a:xfrm>
            <a:off x="-483283" y="7141308"/>
            <a:ext cx="2737550" cy="3443700"/>
          </a:xfrm>
          <a:custGeom>
            <a:avLst/>
            <a:gdLst/>
            <a:ahLst/>
            <a:cxnLst/>
            <a:rect l="l" t="t" r="r" b="b"/>
            <a:pathLst>
              <a:path w="54751" h="68874" extrusionOk="0">
                <a:moveTo>
                  <a:pt x="26463" y="68532"/>
                </a:moveTo>
                <a:cubicBezTo>
                  <a:pt x="34383" y="68805"/>
                  <a:pt x="46468" y="69556"/>
                  <a:pt x="51043" y="67303"/>
                </a:cubicBezTo>
                <a:cubicBezTo>
                  <a:pt x="55618" y="65050"/>
                  <a:pt x="55140" y="59724"/>
                  <a:pt x="53911" y="55013"/>
                </a:cubicBezTo>
                <a:cubicBezTo>
                  <a:pt x="52682" y="50302"/>
                  <a:pt x="49063" y="41698"/>
                  <a:pt x="43669" y="39035"/>
                </a:cubicBezTo>
                <a:cubicBezTo>
                  <a:pt x="38275" y="36372"/>
                  <a:pt x="24210" y="43337"/>
                  <a:pt x="21547" y="39035"/>
                </a:cubicBezTo>
                <a:cubicBezTo>
                  <a:pt x="18884" y="34734"/>
                  <a:pt x="28034" y="19644"/>
                  <a:pt x="27692" y="13226"/>
                </a:cubicBezTo>
                <a:cubicBezTo>
                  <a:pt x="27351" y="6808"/>
                  <a:pt x="23253" y="1619"/>
                  <a:pt x="19498" y="526"/>
                </a:cubicBezTo>
                <a:cubicBezTo>
                  <a:pt x="15743" y="-566"/>
                  <a:pt x="8369" y="-566"/>
                  <a:pt x="5160" y="6671"/>
                </a:cubicBezTo>
                <a:cubicBezTo>
                  <a:pt x="1951" y="13909"/>
                  <a:pt x="516" y="34119"/>
                  <a:pt x="243" y="43951"/>
                </a:cubicBezTo>
                <a:cubicBezTo>
                  <a:pt x="-30" y="53783"/>
                  <a:pt x="-849" y="61567"/>
                  <a:pt x="3521" y="65664"/>
                </a:cubicBezTo>
                <a:cubicBezTo>
                  <a:pt x="7891" y="69761"/>
                  <a:pt x="18543" y="68259"/>
                  <a:pt x="26463" y="68532"/>
                </a:cubicBezTo>
                <a:close/>
              </a:path>
            </a:pathLst>
          </a:custGeom>
          <a:noFill/>
          <a:ln w="38100" cap="flat" cmpd="sng">
            <a:solidFill>
              <a:schemeClr val="dk2"/>
            </a:solidFill>
            <a:prstDash val="solid"/>
            <a:round/>
            <a:headEnd type="none" w="med" len="med"/>
            <a:tailEnd type="none" w="med" len="med"/>
          </a:ln>
        </p:spPr>
      </p:sp>
      <p:sp>
        <p:nvSpPr>
          <p:cNvPr id="30" name="Google Shape;30;p5"/>
          <p:cNvSpPr/>
          <p:nvPr/>
        </p:nvSpPr>
        <p:spPr>
          <a:xfrm>
            <a:off x="14811367" y="-1136813"/>
            <a:ext cx="5210450" cy="6467801"/>
          </a:xfrm>
          <a:custGeom>
            <a:avLst/>
            <a:gdLst/>
            <a:ahLst/>
            <a:cxnLst/>
            <a:rect l="l" t="t" r="r" b="b"/>
            <a:pathLst>
              <a:path w="104209" h="129356" extrusionOk="0">
                <a:moveTo>
                  <a:pt x="7343" y="4547"/>
                </a:moveTo>
                <a:cubicBezTo>
                  <a:pt x="-4401" y="9532"/>
                  <a:pt x="174" y="25099"/>
                  <a:pt x="5705" y="31340"/>
                </a:cubicBezTo>
                <a:cubicBezTo>
                  <a:pt x="11236" y="37581"/>
                  <a:pt x="32880" y="35573"/>
                  <a:pt x="40527" y="41991"/>
                </a:cubicBezTo>
                <a:cubicBezTo>
                  <a:pt x="48174" y="48409"/>
                  <a:pt x="50086" y="59608"/>
                  <a:pt x="51588" y="69850"/>
                </a:cubicBezTo>
                <a:cubicBezTo>
                  <a:pt x="53090" y="80092"/>
                  <a:pt x="47901" y="94021"/>
                  <a:pt x="49540" y="103443"/>
                </a:cubicBezTo>
                <a:cubicBezTo>
                  <a:pt x="51179" y="112866"/>
                  <a:pt x="55139" y="122766"/>
                  <a:pt x="61421" y="126385"/>
                </a:cubicBezTo>
                <a:cubicBezTo>
                  <a:pt x="67703" y="130004"/>
                  <a:pt x="80744" y="131096"/>
                  <a:pt x="87230" y="125156"/>
                </a:cubicBezTo>
                <a:cubicBezTo>
                  <a:pt x="93717" y="119216"/>
                  <a:pt x="97814" y="108332"/>
                  <a:pt x="100340" y="90743"/>
                </a:cubicBezTo>
                <a:cubicBezTo>
                  <a:pt x="102866" y="73154"/>
                  <a:pt x="106417" y="34508"/>
                  <a:pt x="102388" y="19623"/>
                </a:cubicBezTo>
                <a:cubicBezTo>
                  <a:pt x="98360" y="4738"/>
                  <a:pt x="92010" y="3946"/>
                  <a:pt x="76169" y="1433"/>
                </a:cubicBezTo>
                <a:cubicBezTo>
                  <a:pt x="60328" y="-1080"/>
                  <a:pt x="19087" y="-437"/>
                  <a:pt x="7343" y="4547"/>
                </a:cubicBezTo>
                <a:close/>
              </a:path>
            </a:pathLst>
          </a:custGeom>
          <a:solidFill>
            <a:schemeClr val="dk2"/>
          </a:solidFill>
          <a:ln>
            <a:noFill/>
          </a:ln>
        </p:spPr>
      </p:sp>
      <p:sp>
        <p:nvSpPr>
          <p:cNvPr id="31" name="Google Shape;31;p5"/>
          <p:cNvSpPr txBox="1">
            <a:spLocks noGrp="1"/>
          </p:cNvSpPr>
          <p:nvPr>
            <p:ph type="subTitle" idx="1"/>
          </p:nvPr>
        </p:nvSpPr>
        <p:spPr>
          <a:xfrm>
            <a:off x="9476726" y="3549101"/>
            <a:ext cx="6984000" cy="52470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4"/>
              </a:buClr>
              <a:buSzPts val="1600"/>
              <a:buChar char="●"/>
              <a:defRPr sz="3200" b="0"/>
            </a:lvl1pPr>
            <a:lvl2pPr lvl="1" algn="ctr" rtl="0">
              <a:lnSpc>
                <a:spcPct val="100000"/>
              </a:lnSpc>
              <a:spcBef>
                <a:spcPts val="0"/>
              </a:spcBef>
              <a:spcAft>
                <a:spcPts val="0"/>
              </a:spcAft>
              <a:buSzPts val="1400"/>
              <a:buChar char="○"/>
              <a:defRPr sz="5500"/>
            </a:lvl2pPr>
            <a:lvl3pPr lvl="2" algn="ctr" rtl="0">
              <a:lnSpc>
                <a:spcPct val="100000"/>
              </a:lnSpc>
              <a:spcBef>
                <a:spcPts val="0"/>
              </a:spcBef>
              <a:spcAft>
                <a:spcPts val="0"/>
              </a:spcAft>
              <a:buSzPts val="1400"/>
              <a:buChar char="■"/>
              <a:defRPr sz="5500"/>
            </a:lvl3pPr>
            <a:lvl4pPr lvl="3" algn="ctr" rtl="0">
              <a:lnSpc>
                <a:spcPct val="100000"/>
              </a:lnSpc>
              <a:spcBef>
                <a:spcPts val="0"/>
              </a:spcBef>
              <a:spcAft>
                <a:spcPts val="0"/>
              </a:spcAft>
              <a:buSzPts val="1400"/>
              <a:buChar char="●"/>
              <a:defRPr sz="5500"/>
            </a:lvl4pPr>
            <a:lvl5pPr lvl="4" algn="ctr" rtl="0">
              <a:lnSpc>
                <a:spcPct val="100000"/>
              </a:lnSpc>
              <a:spcBef>
                <a:spcPts val="0"/>
              </a:spcBef>
              <a:spcAft>
                <a:spcPts val="0"/>
              </a:spcAft>
              <a:buSzPts val="1400"/>
              <a:buChar char="○"/>
              <a:defRPr sz="5500"/>
            </a:lvl5pPr>
            <a:lvl6pPr lvl="5" algn="ctr" rtl="0">
              <a:lnSpc>
                <a:spcPct val="100000"/>
              </a:lnSpc>
              <a:spcBef>
                <a:spcPts val="0"/>
              </a:spcBef>
              <a:spcAft>
                <a:spcPts val="0"/>
              </a:spcAft>
              <a:buSzPts val="1400"/>
              <a:buChar char="■"/>
              <a:defRPr sz="5500"/>
            </a:lvl6pPr>
            <a:lvl7pPr lvl="6" algn="ctr" rtl="0">
              <a:lnSpc>
                <a:spcPct val="100000"/>
              </a:lnSpc>
              <a:spcBef>
                <a:spcPts val="0"/>
              </a:spcBef>
              <a:spcAft>
                <a:spcPts val="0"/>
              </a:spcAft>
              <a:buSzPts val="1400"/>
              <a:buChar char="●"/>
              <a:defRPr sz="5500"/>
            </a:lvl7pPr>
            <a:lvl8pPr lvl="7" algn="ctr" rtl="0">
              <a:lnSpc>
                <a:spcPct val="100000"/>
              </a:lnSpc>
              <a:spcBef>
                <a:spcPts val="0"/>
              </a:spcBef>
              <a:spcAft>
                <a:spcPts val="0"/>
              </a:spcAft>
              <a:buSzPts val="1400"/>
              <a:buChar char="○"/>
              <a:defRPr sz="5500"/>
            </a:lvl8pPr>
            <a:lvl9pPr lvl="8" algn="ctr" rtl="0">
              <a:lnSpc>
                <a:spcPct val="100000"/>
              </a:lnSpc>
              <a:spcBef>
                <a:spcPts val="0"/>
              </a:spcBef>
              <a:spcAft>
                <a:spcPts val="0"/>
              </a:spcAft>
              <a:buSzPts val="1400"/>
              <a:buChar char="■"/>
              <a:defRPr sz="5500"/>
            </a:lvl9pPr>
          </a:lstStyle>
          <a:p>
            <a:r>
              <a:rPr lang="en-US"/>
              <a:t>Click to edit Master subtitle style</a:t>
            </a:r>
            <a:endParaRPr/>
          </a:p>
        </p:txBody>
      </p:sp>
      <p:sp>
        <p:nvSpPr>
          <p:cNvPr id="32" name="Google Shape;32;p5"/>
          <p:cNvSpPr txBox="1">
            <a:spLocks noGrp="1"/>
          </p:cNvSpPr>
          <p:nvPr>
            <p:ph type="subTitle" idx="2"/>
          </p:nvPr>
        </p:nvSpPr>
        <p:spPr>
          <a:xfrm>
            <a:off x="1827276" y="3549101"/>
            <a:ext cx="6984000" cy="52470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3"/>
              </a:buClr>
              <a:buSzPts val="1400"/>
              <a:buChar char="●"/>
              <a:defRPr sz="3200" b="0"/>
            </a:lvl1pPr>
            <a:lvl2pPr lvl="1" algn="ctr" rtl="0">
              <a:lnSpc>
                <a:spcPct val="100000"/>
              </a:lnSpc>
              <a:spcBef>
                <a:spcPts val="0"/>
              </a:spcBef>
              <a:spcAft>
                <a:spcPts val="0"/>
              </a:spcAft>
              <a:buSzPts val="1400"/>
              <a:buChar char="○"/>
              <a:defRPr sz="5500"/>
            </a:lvl2pPr>
            <a:lvl3pPr lvl="2" algn="ctr" rtl="0">
              <a:lnSpc>
                <a:spcPct val="100000"/>
              </a:lnSpc>
              <a:spcBef>
                <a:spcPts val="0"/>
              </a:spcBef>
              <a:spcAft>
                <a:spcPts val="0"/>
              </a:spcAft>
              <a:buSzPts val="1400"/>
              <a:buChar char="■"/>
              <a:defRPr sz="5500"/>
            </a:lvl3pPr>
            <a:lvl4pPr lvl="3" algn="ctr" rtl="0">
              <a:lnSpc>
                <a:spcPct val="100000"/>
              </a:lnSpc>
              <a:spcBef>
                <a:spcPts val="0"/>
              </a:spcBef>
              <a:spcAft>
                <a:spcPts val="0"/>
              </a:spcAft>
              <a:buSzPts val="1400"/>
              <a:buChar char="●"/>
              <a:defRPr sz="5500"/>
            </a:lvl4pPr>
            <a:lvl5pPr lvl="4" algn="ctr" rtl="0">
              <a:lnSpc>
                <a:spcPct val="100000"/>
              </a:lnSpc>
              <a:spcBef>
                <a:spcPts val="0"/>
              </a:spcBef>
              <a:spcAft>
                <a:spcPts val="0"/>
              </a:spcAft>
              <a:buSzPts val="1400"/>
              <a:buChar char="○"/>
              <a:defRPr sz="5500"/>
            </a:lvl5pPr>
            <a:lvl6pPr lvl="5" algn="ctr" rtl="0">
              <a:lnSpc>
                <a:spcPct val="100000"/>
              </a:lnSpc>
              <a:spcBef>
                <a:spcPts val="0"/>
              </a:spcBef>
              <a:spcAft>
                <a:spcPts val="0"/>
              </a:spcAft>
              <a:buSzPts val="1400"/>
              <a:buChar char="■"/>
              <a:defRPr sz="5500"/>
            </a:lvl6pPr>
            <a:lvl7pPr lvl="6" algn="ctr" rtl="0">
              <a:lnSpc>
                <a:spcPct val="100000"/>
              </a:lnSpc>
              <a:spcBef>
                <a:spcPts val="0"/>
              </a:spcBef>
              <a:spcAft>
                <a:spcPts val="0"/>
              </a:spcAft>
              <a:buSzPts val="1400"/>
              <a:buChar char="●"/>
              <a:defRPr sz="5500"/>
            </a:lvl7pPr>
            <a:lvl8pPr lvl="7" algn="ctr" rtl="0">
              <a:lnSpc>
                <a:spcPct val="100000"/>
              </a:lnSpc>
              <a:spcBef>
                <a:spcPts val="0"/>
              </a:spcBef>
              <a:spcAft>
                <a:spcPts val="0"/>
              </a:spcAft>
              <a:buSzPts val="1400"/>
              <a:buChar char="○"/>
              <a:defRPr sz="5500"/>
            </a:lvl8pPr>
            <a:lvl9pPr lvl="8" algn="ctr" rtl="0">
              <a:lnSpc>
                <a:spcPct val="100000"/>
              </a:lnSpc>
              <a:spcBef>
                <a:spcPts val="0"/>
              </a:spcBef>
              <a:spcAft>
                <a:spcPts val="0"/>
              </a:spcAft>
              <a:buSzPts val="1400"/>
              <a:buChar char="■"/>
              <a:defRPr sz="5500"/>
            </a:lvl9pPr>
          </a:lstStyle>
          <a:p>
            <a:r>
              <a:rPr lang="en-US"/>
              <a:t>Click to edit Master subtitle style</a:t>
            </a:r>
            <a:endParaRPr/>
          </a:p>
        </p:txBody>
      </p:sp>
      <p:sp>
        <p:nvSpPr>
          <p:cNvPr id="33" name="Google Shape;33;p5"/>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6"/>
          <p:cNvSpPr/>
          <p:nvPr/>
        </p:nvSpPr>
        <p:spPr>
          <a:xfrm>
            <a:off x="17191026" y="1006153"/>
            <a:ext cx="3242500" cy="10059800"/>
          </a:xfrm>
          <a:custGeom>
            <a:avLst/>
            <a:gdLst/>
            <a:ahLst/>
            <a:cxnLst/>
            <a:rect l="l" t="t" r="r" b="b"/>
            <a:pathLst>
              <a:path w="64850" h="201196" extrusionOk="0">
                <a:moveTo>
                  <a:pt x="46096" y="6628"/>
                </a:moveTo>
                <a:cubicBezTo>
                  <a:pt x="36504" y="-3100"/>
                  <a:pt x="13130" y="-2424"/>
                  <a:pt x="5564" y="10681"/>
                </a:cubicBezTo>
                <a:cubicBezTo>
                  <a:pt x="-2002" y="23786"/>
                  <a:pt x="160" y="62697"/>
                  <a:pt x="700" y="85260"/>
                </a:cubicBezTo>
                <a:cubicBezTo>
                  <a:pt x="1241" y="107823"/>
                  <a:pt x="8132" y="131061"/>
                  <a:pt x="8807" y="146058"/>
                </a:cubicBezTo>
                <a:cubicBezTo>
                  <a:pt x="9483" y="161055"/>
                  <a:pt x="2186" y="166189"/>
                  <a:pt x="4753" y="175241"/>
                </a:cubicBezTo>
                <a:cubicBezTo>
                  <a:pt x="7320" y="184293"/>
                  <a:pt x="15022" y="199155"/>
                  <a:pt x="24209" y="200371"/>
                </a:cubicBezTo>
                <a:cubicBezTo>
                  <a:pt x="33396" y="201587"/>
                  <a:pt x="53392" y="204424"/>
                  <a:pt x="59877" y="182537"/>
                </a:cubicBezTo>
                <a:cubicBezTo>
                  <a:pt x="66362" y="160650"/>
                  <a:pt x="65416" y="98365"/>
                  <a:pt x="63119" y="69047"/>
                </a:cubicBezTo>
                <a:cubicBezTo>
                  <a:pt x="60822" y="39729"/>
                  <a:pt x="55689" y="16356"/>
                  <a:pt x="46096" y="6628"/>
                </a:cubicBezTo>
                <a:close/>
              </a:path>
            </a:pathLst>
          </a:custGeom>
          <a:solidFill>
            <a:schemeClr val="dk2"/>
          </a:solidFill>
          <a:ln>
            <a:noFill/>
          </a:ln>
        </p:spPr>
      </p:sp>
      <p:sp>
        <p:nvSpPr>
          <p:cNvPr id="36" name="Google Shape;36;p6"/>
          <p:cNvSpPr/>
          <p:nvPr/>
        </p:nvSpPr>
        <p:spPr>
          <a:xfrm rot="1548076">
            <a:off x="-659704" y="9124570"/>
            <a:ext cx="2099760" cy="2271638"/>
          </a:xfrm>
          <a:custGeom>
            <a:avLst/>
            <a:gdLst/>
            <a:ahLst/>
            <a:cxnLst/>
            <a:rect l="l" t="t" r="r" b="b"/>
            <a:pathLst>
              <a:path w="69158" h="74819" extrusionOk="0">
                <a:moveTo>
                  <a:pt x="53722" y="71982"/>
                </a:moveTo>
                <a:cubicBezTo>
                  <a:pt x="62099" y="67118"/>
                  <a:pt x="65612" y="52797"/>
                  <a:pt x="67503" y="41988"/>
                </a:cubicBezTo>
                <a:cubicBezTo>
                  <a:pt x="69395" y="31180"/>
                  <a:pt x="70340" y="14021"/>
                  <a:pt x="65071" y="7131"/>
                </a:cubicBezTo>
                <a:cubicBezTo>
                  <a:pt x="59802" y="241"/>
                  <a:pt x="42779" y="-975"/>
                  <a:pt x="35888" y="646"/>
                </a:cubicBezTo>
                <a:cubicBezTo>
                  <a:pt x="28998" y="2267"/>
                  <a:pt x="28997" y="13211"/>
                  <a:pt x="23728" y="16859"/>
                </a:cubicBezTo>
                <a:cubicBezTo>
                  <a:pt x="18459" y="20507"/>
                  <a:pt x="8056" y="16588"/>
                  <a:pt x="4273" y="22533"/>
                </a:cubicBezTo>
                <a:cubicBezTo>
                  <a:pt x="490" y="28478"/>
                  <a:pt x="-1132" y="44421"/>
                  <a:pt x="1030" y="52527"/>
                </a:cubicBezTo>
                <a:cubicBezTo>
                  <a:pt x="3192" y="60633"/>
                  <a:pt x="8461" y="67929"/>
                  <a:pt x="17243" y="71171"/>
                </a:cubicBezTo>
                <a:cubicBezTo>
                  <a:pt x="26025" y="74414"/>
                  <a:pt x="45345" y="76846"/>
                  <a:pt x="53722" y="71982"/>
                </a:cubicBezTo>
                <a:close/>
              </a:path>
            </a:pathLst>
          </a:custGeom>
          <a:solidFill>
            <a:schemeClr val="dk2"/>
          </a:solidFill>
          <a:ln>
            <a:noFill/>
          </a:ln>
        </p:spPr>
      </p:sp>
      <p:sp>
        <p:nvSpPr>
          <p:cNvPr id="37" name="Google Shape;37;p6"/>
          <p:cNvSpPr/>
          <p:nvPr/>
        </p:nvSpPr>
        <p:spPr>
          <a:xfrm>
            <a:off x="-991327" y="-1388668"/>
            <a:ext cx="4162950" cy="3141650"/>
          </a:xfrm>
          <a:custGeom>
            <a:avLst/>
            <a:gdLst/>
            <a:ahLst/>
            <a:cxnLst/>
            <a:rect l="l" t="t" r="r" b="b"/>
            <a:pathLst>
              <a:path w="83259" h="62833" extrusionOk="0">
                <a:moveTo>
                  <a:pt x="372" y="48850"/>
                </a:moveTo>
                <a:cubicBezTo>
                  <a:pt x="1858" y="58578"/>
                  <a:pt x="19692" y="63441"/>
                  <a:pt x="27123" y="62630"/>
                </a:cubicBezTo>
                <a:cubicBezTo>
                  <a:pt x="34554" y="61819"/>
                  <a:pt x="38742" y="48174"/>
                  <a:pt x="44957" y="43986"/>
                </a:cubicBezTo>
                <a:cubicBezTo>
                  <a:pt x="51172" y="39798"/>
                  <a:pt x="58062" y="40879"/>
                  <a:pt x="64412" y="37501"/>
                </a:cubicBezTo>
                <a:cubicBezTo>
                  <a:pt x="70762" y="34123"/>
                  <a:pt x="82246" y="29260"/>
                  <a:pt x="83057" y="23720"/>
                </a:cubicBezTo>
                <a:cubicBezTo>
                  <a:pt x="83868" y="18181"/>
                  <a:pt x="80085" y="7507"/>
                  <a:pt x="69276" y="4264"/>
                </a:cubicBezTo>
                <a:cubicBezTo>
                  <a:pt x="58468" y="1021"/>
                  <a:pt x="29690" y="-3167"/>
                  <a:pt x="18206" y="4264"/>
                </a:cubicBezTo>
                <a:cubicBezTo>
                  <a:pt x="6722" y="11695"/>
                  <a:pt x="-1114" y="39122"/>
                  <a:pt x="372" y="48850"/>
                </a:cubicBezTo>
                <a:close/>
              </a:path>
            </a:pathLst>
          </a:custGeom>
          <a:noFill/>
          <a:ln w="38100" cap="flat" cmpd="sng">
            <a:solidFill>
              <a:schemeClr val="dk2"/>
            </a:solidFill>
            <a:prstDash val="solid"/>
            <a:round/>
            <a:headEnd type="none" w="med" len="med"/>
            <a:tailEnd type="none" w="med" len="med"/>
          </a:ln>
        </p:spPr>
      </p:sp>
      <p:sp>
        <p:nvSpPr>
          <p:cNvPr id="38" name="Google Shape;38;p6"/>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426448" y="949700"/>
            <a:ext cx="15435000" cy="1383600"/>
          </a:xfrm>
          <a:prstGeom prst="rect">
            <a:avLst/>
          </a:prstGeom>
        </p:spPr>
        <p:txBody>
          <a:bodyPr spcFirstLastPara="1" wrap="square" lIns="182849" tIns="182849" rIns="182849" bIns="182849" anchor="t" anchorCtr="0">
            <a:noAutofit/>
          </a:bodyPr>
          <a:lstStyle>
            <a:lvl1pPr lvl="0" rtl="0">
              <a:spcBef>
                <a:spcPts val="0"/>
              </a:spcBef>
              <a:spcAft>
                <a:spcPts val="0"/>
              </a:spcAft>
              <a:buSzPts val="3300"/>
              <a:buNone/>
              <a:defRPr sz="6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1" name="Google Shape;41;p7"/>
          <p:cNvSpPr txBox="1">
            <a:spLocks noGrp="1"/>
          </p:cNvSpPr>
          <p:nvPr>
            <p:ph type="subTitle" idx="1"/>
          </p:nvPr>
        </p:nvSpPr>
        <p:spPr>
          <a:xfrm>
            <a:off x="1426450" y="2638100"/>
            <a:ext cx="13486200" cy="46158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4"/>
              </a:buClr>
              <a:buSzPts val="1600"/>
              <a:buFont typeface="Nunito Light"/>
              <a:buChar char="●"/>
              <a:defRPr sz="32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3200"/>
              </a:spcBef>
              <a:spcAft>
                <a:spcPts val="0"/>
              </a:spcAft>
              <a:buClr>
                <a:srgbClr val="E76A28"/>
              </a:buClr>
              <a:buSzPts val="1500"/>
              <a:buFont typeface="Nunito Light"/>
              <a:buChar char="■"/>
              <a:defRPr/>
            </a:lvl3pPr>
            <a:lvl4pPr lvl="3" algn="ctr" rtl="0">
              <a:lnSpc>
                <a:spcPct val="100000"/>
              </a:lnSpc>
              <a:spcBef>
                <a:spcPts val="3200"/>
              </a:spcBef>
              <a:spcAft>
                <a:spcPts val="0"/>
              </a:spcAft>
              <a:buClr>
                <a:srgbClr val="E76A28"/>
              </a:buClr>
              <a:buSzPts val="1500"/>
              <a:buFont typeface="Nunito Light"/>
              <a:buChar char="●"/>
              <a:defRPr/>
            </a:lvl4pPr>
            <a:lvl5pPr lvl="4" algn="ctr" rtl="0">
              <a:lnSpc>
                <a:spcPct val="100000"/>
              </a:lnSpc>
              <a:spcBef>
                <a:spcPts val="3200"/>
              </a:spcBef>
              <a:spcAft>
                <a:spcPts val="0"/>
              </a:spcAft>
              <a:buClr>
                <a:srgbClr val="E76A28"/>
              </a:buClr>
              <a:buSzPts val="1400"/>
              <a:buFont typeface="Nunito Light"/>
              <a:buChar char="○"/>
              <a:defRPr/>
            </a:lvl5pPr>
            <a:lvl6pPr lvl="5" algn="ctr" rtl="0">
              <a:lnSpc>
                <a:spcPct val="100000"/>
              </a:lnSpc>
              <a:spcBef>
                <a:spcPts val="3200"/>
              </a:spcBef>
              <a:spcAft>
                <a:spcPts val="0"/>
              </a:spcAft>
              <a:buClr>
                <a:srgbClr val="999999"/>
              </a:buClr>
              <a:buSzPts val="1400"/>
              <a:buFont typeface="Nunito Light"/>
              <a:buChar char="■"/>
              <a:defRPr/>
            </a:lvl6pPr>
            <a:lvl7pPr lvl="6" algn="ctr" rtl="0">
              <a:lnSpc>
                <a:spcPct val="100000"/>
              </a:lnSpc>
              <a:spcBef>
                <a:spcPts val="3200"/>
              </a:spcBef>
              <a:spcAft>
                <a:spcPts val="0"/>
              </a:spcAft>
              <a:buClr>
                <a:srgbClr val="999999"/>
              </a:buClr>
              <a:buSzPts val="1300"/>
              <a:buFont typeface="Nunito Light"/>
              <a:buChar char="●"/>
              <a:defRPr/>
            </a:lvl7pPr>
            <a:lvl8pPr lvl="7" algn="ctr" rtl="0">
              <a:lnSpc>
                <a:spcPct val="100000"/>
              </a:lnSpc>
              <a:spcBef>
                <a:spcPts val="3200"/>
              </a:spcBef>
              <a:spcAft>
                <a:spcPts val="0"/>
              </a:spcAft>
              <a:buClr>
                <a:srgbClr val="999999"/>
              </a:buClr>
              <a:buSzPts val="1300"/>
              <a:buFont typeface="Nunito Light"/>
              <a:buChar char="○"/>
              <a:defRPr/>
            </a:lvl8pPr>
            <a:lvl9pPr lvl="8" algn="ctr" rtl="0">
              <a:lnSpc>
                <a:spcPct val="100000"/>
              </a:lnSpc>
              <a:spcBef>
                <a:spcPts val="3200"/>
              </a:spcBef>
              <a:spcAft>
                <a:spcPts val="3200"/>
              </a:spcAft>
              <a:buClr>
                <a:srgbClr val="999999"/>
              </a:buClr>
              <a:buSzPts val="1400"/>
              <a:buFont typeface="Nunito Light"/>
              <a:buChar char="■"/>
              <a:defRPr/>
            </a:lvl9pPr>
          </a:lstStyle>
          <a:p>
            <a:r>
              <a:rPr lang="en-US"/>
              <a:t>Click to edit Master subtitle style</a:t>
            </a:r>
            <a:endParaRPr/>
          </a:p>
        </p:txBody>
      </p:sp>
      <p:sp>
        <p:nvSpPr>
          <p:cNvPr id="42" name="Google Shape;42;p7"/>
          <p:cNvSpPr/>
          <p:nvPr/>
        </p:nvSpPr>
        <p:spPr>
          <a:xfrm>
            <a:off x="-671727" y="6792481"/>
            <a:ext cx="3392450" cy="4308200"/>
          </a:xfrm>
          <a:custGeom>
            <a:avLst/>
            <a:gdLst/>
            <a:ahLst/>
            <a:cxnLst/>
            <a:rect l="l" t="t" r="r" b="b"/>
            <a:pathLst>
              <a:path w="67849" h="86164" extrusionOk="0">
                <a:moveTo>
                  <a:pt x="54778" y="85454"/>
                </a:moveTo>
                <a:cubicBezTo>
                  <a:pt x="65316" y="83563"/>
                  <a:pt x="68153" y="73025"/>
                  <a:pt x="67748" y="65999"/>
                </a:cubicBezTo>
                <a:cubicBezTo>
                  <a:pt x="67343" y="58974"/>
                  <a:pt x="58426" y="48840"/>
                  <a:pt x="52346" y="43301"/>
                </a:cubicBezTo>
                <a:cubicBezTo>
                  <a:pt x="46266" y="37762"/>
                  <a:pt x="34782" y="37762"/>
                  <a:pt x="31269" y="32763"/>
                </a:cubicBezTo>
                <a:cubicBezTo>
                  <a:pt x="27756" y="27764"/>
                  <a:pt x="32620" y="18576"/>
                  <a:pt x="31269" y="13307"/>
                </a:cubicBezTo>
                <a:cubicBezTo>
                  <a:pt x="29918" y="8038"/>
                  <a:pt x="27351" y="2499"/>
                  <a:pt x="23163" y="1148"/>
                </a:cubicBezTo>
                <a:cubicBezTo>
                  <a:pt x="18975" y="-203"/>
                  <a:pt x="9517" y="-744"/>
                  <a:pt x="6139" y="5201"/>
                </a:cubicBezTo>
                <a:cubicBezTo>
                  <a:pt x="2761" y="11146"/>
                  <a:pt x="3167" y="24792"/>
                  <a:pt x="2897" y="36816"/>
                </a:cubicBezTo>
                <a:cubicBezTo>
                  <a:pt x="2627" y="48841"/>
                  <a:pt x="-4129" y="69242"/>
                  <a:pt x="4518" y="77348"/>
                </a:cubicBezTo>
                <a:cubicBezTo>
                  <a:pt x="13165" y="85454"/>
                  <a:pt x="44240" y="87346"/>
                  <a:pt x="54778" y="85454"/>
                </a:cubicBezTo>
                <a:close/>
              </a:path>
            </a:pathLst>
          </a:custGeom>
          <a:solidFill>
            <a:schemeClr val="dk2"/>
          </a:solidFill>
          <a:ln>
            <a:noFill/>
          </a:ln>
        </p:spPr>
      </p:sp>
      <p:sp>
        <p:nvSpPr>
          <p:cNvPr id="43" name="Google Shape;43;p7"/>
          <p:cNvSpPr/>
          <p:nvPr/>
        </p:nvSpPr>
        <p:spPr>
          <a:xfrm>
            <a:off x="17124100" y="246971"/>
            <a:ext cx="3935600" cy="9224850"/>
          </a:xfrm>
          <a:custGeom>
            <a:avLst/>
            <a:gdLst/>
            <a:ahLst/>
            <a:cxnLst/>
            <a:rect l="l" t="t" r="r" b="b"/>
            <a:pathLst>
              <a:path w="78712" h="184497" extrusionOk="0">
                <a:moveTo>
                  <a:pt x="34465" y="735"/>
                </a:moveTo>
                <a:cubicBezTo>
                  <a:pt x="22576" y="-3994"/>
                  <a:pt x="5822" y="19921"/>
                  <a:pt x="2039" y="33972"/>
                </a:cubicBezTo>
                <a:cubicBezTo>
                  <a:pt x="-1744" y="48023"/>
                  <a:pt x="12037" y="66262"/>
                  <a:pt x="11767" y="85042"/>
                </a:cubicBezTo>
                <a:cubicBezTo>
                  <a:pt x="11497" y="103822"/>
                  <a:pt x="-2284" y="130167"/>
                  <a:pt x="418" y="146650"/>
                </a:cubicBezTo>
                <a:cubicBezTo>
                  <a:pt x="3120" y="163133"/>
                  <a:pt x="15821" y="181778"/>
                  <a:pt x="27980" y="183940"/>
                </a:cubicBezTo>
                <a:cubicBezTo>
                  <a:pt x="40140" y="186102"/>
                  <a:pt x="65809" y="179887"/>
                  <a:pt x="73375" y="159621"/>
                </a:cubicBezTo>
                <a:cubicBezTo>
                  <a:pt x="80941" y="139355"/>
                  <a:pt x="79860" y="88825"/>
                  <a:pt x="73375" y="62344"/>
                </a:cubicBezTo>
                <a:cubicBezTo>
                  <a:pt x="66890" y="35863"/>
                  <a:pt x="46354" y="5464"/>
                  <a:pt x="34465" y="735"/>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635900" y="2614200"/>
            <a:ext cx="9016200" cy="5058600"/>
          </a:xfrm>
          <a:prstGeom prst="rect">
            <a:avLst/>
          </a:prstGeom>
        </p:spPr>
        <p:txBody>
          <a:bodyPr spcFirstLastPara="1" wrap="square" lIns="182849" tIns="182849" rIns="182849" bIns="182849" anchor="ctr" anchorCtr="0">
            <a:noAutofit/>
          </a:bodyPr>
          <a:lstStyle>
            <a:lvl1pPr lvl="0" algn="ctr">
              <a:lnSpc>
                <a:spcPct val="80000"/>
              </a:lnSpc>
              <a:spcBef>
                <a:spcPts val="0"/>
              </a:spcBef>
              <a:spcAft>
                <a:spcPts val="0"/>
              </a:spcAft>
              <a:buSzPts val="6000"/>
              <a:buNone/>
              <a:defRPr sz="120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en-US"/>
              <a:t>Click to edit Master title style</a:t>
            </a:r>
            <a:endParaRPr/>
          </a:p>
        </p:txBody>
      </p:sp>
      <p:sp>
        <p:nvSpPr>
          <p:cNvPr id="46" name="Google Shape;46;p8"/>
          <p:cNvSpPr/>
          <p:nvPr/>
        </p:nvSpPr>
        <p:spPr>
          <a:xfrm>
            <a:off x="-1281809" y="-1378850"/>
            <a:ext cx="7082350" cy="3621300"/>
          </a:xfrm>
          <a:custGeom>
            <a:avLst/>
            <a:gdLst/>
            <a:ahLst/>
            <a:cxnLst/>
            <a:rect l="l" t="t" r="r" b="b"/>
            <a:pathLst>
              <a:path w="141647" h="72426" extrusionOk="0">
                <a:moveTo>
                  <a:pt x="7802" y="65677"/>
                </a:moveTo>
                <a:cubicBezTo>
                  <a:pt x="14017" y="75135"/>
                  <a:pt x="34689" y="73108"/>
                  <a:pt x="44281" y="68920"/>
                </a:cubicBezTo>
                <a:cubicBezTo>
                  <a:pt x="53874" y="64732"/>
                  <a:pt x="58737" y="46222"/>
                  <a:pt x="65357" y="40547"/>
                </a:cubicBezTo>
                <a:cubicBezTo>
                  <a:pt x="71977" y="34873"/>
                  <a:pt x="72653" y="34198"/>
                  <a:pt x="84002" y="34873"/>
                </a:cubicBezTo>
                <a:cubicBezTo>
                  <a:pt x="95351" y="35549"/>
                  <a:pt x="124669" y="48653"/>
                  <a:pt x="133451" y="44600"/>
                </a:cubicBezTo>
                <a:cubicBezTo>
                  <a:pt x="142233" y="40547"/>
                  <a:pt x="144935" y="17985"/>
                  <a:pt x="136693" y="10554"/>
                </a:cubicBezTo>
                <a:cubicBezTo>
                  <a:pt x="128452" y="3123"/>
                  <a:pt x="105619" y="-255"/>
                  <a:pt x="84002" y="15"/>
                </a:cubicBezTo>
                <a:cubicBezTo>
                  <a:pt x="62385" y="285"/>
                  <a:pt x="19691" y="1231"/>
                  <a:pt x="6991" y="12175"/>
                </a:cubicBezTo>
                <a:cubicBezTo>
                  <a:pt x="-5709" y="23119"/>
                  <a:pt x="1587" y="56220"/>
                  <a:pt x="7802" y="65677"/>
                </a:cubicBezTo>
                <a:close/>
              </a:path>
            </a:pathLst>
          </a:custGeom>
          <a:solidFill>
            <a:schemeClr val="dk2"/>
          </a:solidFill>
          <a:ln>
            <a:noFill/>
          </a:ln>
        </p:spPr>
      </p:sp>
      <p:sp>
        <p:nvSpPr>
          <p:cNvPr id="47" name="Google Shape;47;p8"/>
          <p:cNvSpPr/>
          <p:nvPr/>
        </p:nvSpPr>
        <p:spPr>
          <a:xfrm>
            <a:off x="16569106" y="5427923"/>
            <a:ext cx="2806800" cy="5342600"/>
          </a:xfrm>
          <a:custGeom>
            <a:avLst/>
            <a:gdLst/>
            <a:ahLst/>
            <a:cxnLst/>
            <a:rect l="l" t="t" r="r" b="b"/>
            <a:pathLst>
              <a:path w="56136" h="106852" extrusionOk="0">
                <a:moveTo>
                  <a:pt x="50429" y="10606"/>
                </a:moveTo>
                <a:cubicBezTo>
                  <a:pt x="44484" y="2905"/>
                  <a:pt x="27595" y="-202"/>
                  <a:pt x="19624" y="68"/>
                </a:cubicBezTo>
                <a:cubicBezTo>
                  <a:pt x="11653" y="338"/>
                  <a:pt x="3141" y="4256"/>
                  <a:pt x="2601" y="12227"/>
                </a:cubicBezTo>
                <a:cubicBezTo>
                  <a:pt x="2061" y="20198"/>
                  <a:pt x="16787" y="36411"/>
                  <a:pt x="16382" y="47895"/>
                </a:cubicBezTo>
                <a:cubicBezTo>
                  <a:pt x="15977" y="59379"/>
                  <a:pt x="845" y="71674"/>
                  <a:pt x="169" y="81131"/>
                </a:cubicBezTo>
                <a:cubicBezTo>
                  <a:pt x="-506" y="90589"/>
                  <a:pt x="3817" y="101668"/>
                  <a:pt x="12329" y="104640"/>
                </a:cubicBezTo>
                <a:cubicBezTo>
                  <a:pt x="20841" y="107612"/>
                  <a:pt x="44079" y="108693"/>
                  <a:pt x="51239" y="98965"/>
                </a:cubicBezTo>
                <a:cubicBezTo>
                  <a:pt x="58400" y="89237"/>
                  <a:pt x="55427" y="61001"/>
                  <a:pt x="55292" y="46274"/>
                </a:cubicBezTo>
                <a:cubicBezTo>
                  <a:pt x="55157" y="31548"/>
                  <a:pt x="56374" y="18307"/>
                  <a:pt x="50429" y="10606"/>
                </a:cubicBezTo>
                <a:close/>
              </a:path>
            </a:pathLst>
          </a:custGeom>
          <a:solidFill>
            <a:schemeClr val="dk2"/>
          </a:solidFill>
          <a:ln>
            <a:noFill/>
          </a:ln>
        </p:spPr>
      </p:sp>
      <p:sp>
        <p:nvSpPr>
          <p:cNvPr id="48" name="Google Shape;48;p8"/>
          <p:cNvSpPr/>
          <p:nvPr/>
        </p:nvSpPr>
        <p:spPr>
          <a:xfrm>
            <a:off x="-1097306" y="7895255"/>
            <a:ext cx="4276100" cy="3001500"/>
          </a:xfrm>
          <a:custGeom>
            <a:avLst/>
            <a:gdLst/>
            <a:ahLst/>
            <a:cxnLst/>
            <a:rect l="l" t="t" r="r" b="b"/>
            <a:pathLst>
              <a:path w="85522" h="60030" extrusionOk="0">
                <a:moveTo>
                  <a:pt x="74637" y="59346"/>
                </a:moveTo>
                <a:cubicBezTo>
                  <a:pt x="87202" y="57049"/>
                  <a:pt x="87067" y="40431"/>
                  <a:pt x="82744" y="35027"/>
                </a:cubicBezTo>
                <a:cubicBezTo>
                  <a:pt x="78421" y="29623"/>
                  <a:pt x="55723" y="31245"/>
                  <a:pt x="48697" y="26921"/>
                </a:cubicBezTo>
                <a:cubicBezTo>
                  <a:pt x="41672" y="22598"/>
                  <a:pt x="45455" y="13545"/>
                  <a:pt x="40591" y="9086"/>
                </a:cubicBezTo>
                <a:cubicBezTo>
                  <a:pt x="35727" y="4627"/>
                  <a:pt x="25729" y="-507"/>
                  <a:pt x="19514" y="169"/>
                </a:cubicBezTo>
                <a:cubicBezTo>
                  <a:pt x="13299" y="845"/>
                  <a:pt x="5328" y="5034"/>
                  <a:pt x="3301" y="13140"/>
                </a:cubicBezTo>
                <a:cubicBezTo>
                  <a:pt x="1275" y="21247"/>
                  <a:pt x="-4534" y="41107"/>
                  <a:pt x="7355" y="48808"/>
                </a:cubicBezTo>
                <a:cubicBezTo>
                  <a:pt x="19244" y="56509"/>
                  <a:pt x="62072" y="61643"/>
                  <a:pt x="74637" y="5934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271100" y="2530601"/>
            <a:ext cx="9745800" cy="3928800"/>
          </a:xfrm>
          <a:prstGeom prst="rect">
            <a:avLst/>
          </a:prstGeom>
        </p:spPr>
        <p:txBody>
          <a:bodyPr spcFirstLastPara="1" wrap="square" lIns="182849" tIns="182849" rIns="182849" bIns="182849" anchor="b" anchorCtr="0">
            <a:noAutofit/>
          </a:bodyPr>
          <a:lstStyle>
            <a:lvl1pPr lvl="0" algn="ctr" rtl="0">
              <a:spcBef>
                <a:spcPts val="0"/>
              </a:spcBef>
              <a:spcAft>
                <a:spcPts val="0"/>
              </a:spcAft>
              <a:buSzPts val="60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51" name="Google Shape;51;p9"/>
          <p:cNvSpPr txBox="1">
            <a:spLocks noGrp="1"/>
          </p:cNvSpPr>
          <p:nvPr>
            <p:ph type="subTitle" idx="1"/>
          </p:nvPr>
        </p:nvSpPr>
        <p:spPr>
          <a:xfrm>
            <a:off x="4271100" y="6307001"/>
            <a:ext cx="9745800" cy="1342200"/>
          </a:xfrm>
          <a:prstGeom prst="rect">
            <a:avLst/>
          </a:prstGeom>
        </p:spPr>
        <p:txBody>
          <a:bodyPr spcFirstLastPara="1" wrap="square" lIns="182849" tIns="182849" rIns="182849" bIns="182849" anchor="t"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52" name="Google Shape;52;p9"/>
          <p:cNvSpPr/>
          <p:nvPr/>
        </p:nvSpPr>
        <p:spPr>
          <a:xfrm>
            <a:off x="16213197" y="3226351"/>
            <a:ext cx="3596750" cy="8091200"/>
          </a:xfrm>
          <a:custGeom>
            <a:avLst/>
            <a:gdLst/>
            <a:ahLst/>
            <a:cxnLst/>
            <a:rect l="l" t="t" r="r" b="b"/>
            <a:pathLst>
              <a:path w="71935" h="161824" extrusionOk="0">
                <a:moveTo>
                  <a:pt x="58357" y="17023"/>
                </a:moveTo>
                <a:cubicBezTo>
                  <a:pt x="51197" y="7025"/>
                  <a:pt x="37957" y="0"/>
                  <a:pt x="28364" y="0"/>
                </a:cubicBezTo>
                <a:cubicBezTo>
                  <a:pt x="18772" y="0"/>
                  <a:pt x="3234" y="4728"/>
                  <a:pt x="802" y="17023"/>
                </a:cubicBezTo>
                <a:cubicBezTo>
                  <a:pt x="-1630" y="29318"/>
                  <a:pt x="13367" y="57825"/>
                  <a:pt x="13772" y="73768"/>
                </a:cubicBezTo>
                <a:cubicBezTo>
                  <a:pt x="14177" y="89711"/>
                  <a:pt x="4990" y="100384"/>
                  <a:pt x="3234" y="112679"/>
                </a:cubicBezTo>
                <a:cubicBezTo>
                  <a:pt x="1478" y="124974"/>
                  <a:pt x="-2846" y="139430"/>
                  <a:pt x="3234" y="147536"/>
                </a:cubicBezTo>
                <a:cubicBezTo>
                  <a:pt x="9314" y="155642"/>
                  <a:pt x="29310" y="163344"/>
                  <a:pt x="39713" y="161317"/>
                </a:cubicBezTo>
                <a:cubicBezTo>
                  <a:pt x="50116" y="159290"/>
                  <a:pt x="60384" y="152264"/>
                  <a:pt x="65653" y="135376"/>
                </a:cubicBezTo>
                <a:cubicBezTo>
                  <a:pt x="70922" y="118488"/>
                  <a:pt x="72543" y="79713"/>
                  <a:pt x="71327" y="59987"/>
                </a:cubicBezTo>
                <a:cubicBezTo>
                  <a:pt x="70111" y="40262"/>
                  <a:pt x="65518" y="27021"/>
                  <a:pt x="58357" y="17023"/>
                </a:cubicBezTo>
                <a:close/>
              </a:path>
            </a:pathLst>
          </a:custGeom>
          <a:solidFill>
            <a:schemeClr val="dk2"/>
          </a:solidFill>
          <a:ln>
            <a:noFill/>
          </a:ln>
        </p:spPr>
      </p:sp>
      <p:sp>
        <p:nvSpPr>
          <p:cNvPr id="53" name="Google Shape;53;p9"/>
          <p:cNvSpPr/>
          <p:nvPr/>
        </p:nvSpPr>
        <p:spPr>
          <a:xfrm>
            <a:off x="-1616003" y="-1208502"/>
            <a:ext cx="3890850" cy="4193351"/>
          </a:xfrm>
          <a:custGeom>
            <a:avLst/>
            <a:gdLst/>
            <a:ahLst/>
            <a:cxnLst/>
            <a:rect l="l" t="t" r="r" b="b"/>
            <a:pathLst>
              <a:path w="77817" h="83867" extrusionOk="0">
                <a:moveTo>
                  <a:pt x="20160" y="61946"/>
                </a:moveTo>
                <a:cubicBezTo>
                  <a:pt x="26105" y="72484"/>
                  <a:pt x="29483" y="83698"/>
                  <a:pt x="36373" y="83833"/>
                </a:cubicBezTo>
                <a:cubicBezTo>
                  <a:pt x="43264" y="83968"/>
                  <a:pt x="56639" y="70457"/>
                  <a:pt x="61503" y="62756"/>
                </a:cubicBezTo>
                <a:cubicBezTo>
                  <a:pt x="66367" y="55055"/>
                  <a:pt x="62989" y="43977"/>
                  <a:pt x="65556" y="37627"/>
                </a:cubicBezTo>
                <a:cubicBezTo>
                  <a:pt x="68123" y="31277"/>
                  <a:pt x="75689" y="30331"/>
                  <a:pt x="76905" y="24656"/>
                </a:cubicBezTo>
                <a:cubicBezTo>
                  <a:pt x="78121" y="18982"/>
                  <a:pt x="78121" y="7363"/>
                  <a:pt x="72852" y="3580"/>
                </a:cubicBezTo>
                <a:cubicBezTo>
                  <a:pt x="67583" y="-203"/>
                  <a:pt x="57315" y="-878"/>
                  <a:pt x="45290" y="1959"/>
                </a:cubicBezTo>
                <a:cubicBezTo>
                  <a:pt x="33266" y="4796"/>
                  <a:pt x="4893" y="10605"/>
                  <a:pt x="705" y="20603"/>
                </a:cubicBezTo>
                <a:cubicBezTo>
                  <a:pt x="-3483" y="30601"/>
                  <a:pt x="14215" y="51408"/>
                  <a:pt x="20160" y="6194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1440000" y="8028900"/>
            <a:ext cx="15408000" cy="1145400"/>
          </a:xfrm>
          <a:prstGeom prst="rect">
            <a:avLst/>
          </a:prstGeom>
          <a:noFill/>
        </p:spPr>
        <p:txBody>
          <a:bodyPr spcFirstLastPara="1" wrap="square" lIns="182849" tIns="182849" rIns="182849" bIns="182849"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Font typeface="Calistoga"/>
              <a:buNone/>
              <a:defRPr>
                <a:latin typeface="Calistoga"/>
                <a:ea typeface="Calistoga"/>
                <a:cs typeface="Calistoga"/>
                <a:sym typeface="Calistoga"/>
              </a:defRPr>
            </a:lvl2pPr>
            <a:lvl3pPr lvl="2" algn="ctr" rtl="0">
              <a:spcBef>
                <a:spcPts val="0"/>
              </a:spcBef>
              <a:spcAft>
                <a:spcPts val="0"/>
              </a:spcAft>
              <a:buSzPts val="3500"/>
              <a:buFont typeface="Calistoga"/>
              <a:buNone/>
              <a:defRPr>
                <a:latin typeface="Calistoga"/>
                <a:ea typeface="Calistoga"/>
                <a:cs typeface="Calistoga"/>
                <a:sym typeface="Calistoga"/>
              </a:defRPr>
            </a:lvl3pPr>
            <a:lvl4pPr lvl="3" algn="ctr" rtl="0">
              <a:spcBef>
                <a:spcPts val="0"/>
              </a:spcBef>
              <a:spcAft>
                <a:spcPts val="0"/>
              </a:spcAft>
              <a:buSzPts val="3500"/>
              <a:buFont typeface="Calistoga"/>
              <a:buNone/>
              <a:defRPr>
                <a:latin typeface="Calistoga"/>
                <a:ea typeface="Calistoga"/>
                <a:cs typeface="Calistoga"/>
                <a:sym typeface="Calistoga"/>
              </a:defRPr>
            </a:lvl4pPr>
            <a:lvl5pPr lvl="4" algn="ctr" rtl="0">
              <a:spcBef>
                <a:spcPts val="0"/>
              </a:spcBef>
              <a:spcAft>
                <a:spcPts val="0"/>
              </a:spcAft>
              <a:buSzPts val="3500"/>
              <a:buFont typeface="Calistoga"/>
              <a:buNone/>
              <a:defRPr>
                <a:latin typeface="Calistoga"/>
                <a:ea typeface="Calistoga"/>
                <a:cs typeface="Calistoga"/>
                <a:sym typeface="Calistoga"/>
              </a:defRPr>
            </a:lvl5pPr>
            <a:lvl6pPr lvl="5" algn="ctr" rtl="0">
              <a:spcBef>
                <a:spcPts val="0"/>
              </a:spcBef>
              <a:spcAft>
                <a:spcPts val="0"/>
              </a:spcAft>
              <a:buSzPts val="3500"/>
              <a:buFont typeface="Calistoga"/>
              <a:buNone/>
              <a:defRPr>
                <a:latin typeface="Calistoga"/>
                <a:ea typeface="Calistoga"/>
                <a:cs typeface="Calistoga"/>
                <a:sym typeface="Calistoga"/>
              </a:defRPr>
            </a:lvl6pPr>
            <a:lvl7pPr lvl="6" algn="ctr" rtl="0">
              <a:spcBef>
                <a:spcPts val="0"/>
              </a:spcBef>
              <a:spcAft>
                <a:spcPts val="0"/>
              </a:spcAft>
              <a:buSzPts val="3500"/>
              <a:buFont typeface="Calistoga"/>
              <a:buNone/>
              <a:defRPr>
                <a:latin typeface="Calistoga"/>
                <a:ea typeface="Calistoga"/>
                <a:cs typeface="Calistoga"/>
                <a:sym typeface="Calistoga"/>
              </a:defRPr>
            </a:lvl7pPr>
            <a:lvl8pPr lvl="7" algn="ctr" rtl="0">
              <a:spcBef>
                <a:spcPts val="0"/>
              </a:spcBef>
              <a:spcAft>
                <a:spcPts val="0"/>
              </a:spcAft>
              <a:buSzPts val="3500"/>
              <a:buFont typeface="Calistoga"/>
              <a:buNone/>
              <a:defRPr>
                <a:latin typeface="Calistoga"/>
                <a:ea typeface="Calistoga"/>
                <a:cs typeface="Calistoga"/>
                <a:sym typeface="Calistoga"/>
              </a:defRPr>
            </a:lvl8pPr>
            <a:lvl9pPr lvl="8" algn="ctr" rtl="0">
              <a:spcBef>
                <a:spcPts val="0"/>
              </a:spcBef>
              <a:spcAft>
                <a:spcPts val="0"/>
              </a:spcAft>
              <a:buSzPts val="3500"/>
              <a:buFont typeface="Calistoga"/>
              <a:buNone/>
              <a:defRPr>
                <a:latin typeface="Calistoga"/>
                <a:ea typeface="Calistoga"/>
                <a:cs typeface="Calistoga"/>
                <a:sym typeface="Calistoga"/>
              </a:defRPr>
            </a:lvl9pPr>
          </a:lstStyle>
          <a:p>
            <a:r>
              <a:rPr lang="en-US"/>
              <a:t>Click to edit Master title style</a:t>
            </a:r>
            <a:endParaRPr/>
          </a:p>
        </p:txBody>
      </p:sp>
      <p:sp>
        <p:nvSpPr>
          <p:cNvPr id="56" name="Google Shape;56;p10"/>
          <p:cNvSpPr/>
          <p:nvPr/>
        </p:nvSpPr>
        <p:spPr>
          <a:xfrm>
            <a:off x="9699577" y="-876492"/>
            <a:ext cx="9448350" cy="2742251"/>
          </a:xfrm>
          <a:custGeom>
            <a:avLst/>
            <a:gdLst/>
            <a:ahLst/>
            <a:cxnLst/>
            <a:rect l="l" t="t" r="r" b="b"/>
            <a:pathLst>
              <a:path w="188967" h="54845" extrusionOk="0">
                <a:moveTo>
                  <a:pt x="10289" y="10234"/>
                </a:moveTo>
                <a:cubicBezTo>
                  <a:pt x="-10112" y="16179"/>
                  <a:pt x="4345" y="31311"/>
                  <a:pt x="15964" y="36175"/>
                </a:cubicBezTo>
                <a:cubicBezTo>
                  <a:pt x="27583" y="41039"/>
                  <a:pt x="57712" y="39687"/>
                  <a:pt x="80004" y="39417"/>
                </a:cubicBezTo>
                <a:cubicBezTo>
                  <a:pt x="102297" y="39147"/>
                  <a:pt x="135533" y="32121"/>
                  <a:pt x="149719" y="34553"/>
                </a:cubicBezTo>
                <a:cubicBezTo>
                  <a:pt x="163905" y="36985"/>
                  <a:pt x="159582" y="51577"/>
                  <a:pt x="165121" y="54009"/>
                </a:cubicBezTo>
                <a:cubicBezTo>
                  <a:pt x="170660" y="56441"/>
                  <a:pt x="179037" y="52793"/>
                  <a:pt x="182955" y="49145"/>
                </a:cubicBezTo>
                <a:cubicBezTo>
                  <a:pt x="186873" y="45497"/>
                  <a:pt x="189306" y="39417"/>
                  <a:pt x="188630" y="32121"/>
                </a:cubicBezTo>
                <a:cubicBezTo>
                  <a:pt x="187955" y="24825"/>
                  <a:pt x="187279" y="10639"/>
                  <a:pt x="178902" y="5370"/>
                </a:cubicBezTo>
                <a:cubicBezTo>
                  <a:pt x="170525" y="101"/>
                  <a:pt x="166472" y="-304"/>
                  <a:pt x="138370" y="507"/>
                </a:cubicBezTo>
                <a:cubicBezTo>
                  <a:pt x="110268" y="1318"/>
                  <a:pt x="30690" y="4289"/>
                  <a:pt x="10289" y="10234"/>
                </a:cubicBezTo>
                <a:close/>
              </a:path>
            </a:pathLst>
          </a:custGeom>
          <a:solidFill>
            <a:schemeClr val="dk2"/>
          </a:solidFill>
          <a:ln>
            <a:noFill/>
          </a:ln>
        </p:spPr>
      </p:sp>
      <p:sp>
        <p:nvSpPr>
          <p:cNvPr id="57" name="Google Shape;57;p10"/>
          <p:cNvSpPr/>
          <p:nvPr/>
        </p:nvSpPr>
        <p:spPr>
          <a:xfrm>
            <a:off x="-1509833" y="-975097"/>
            <a:ext cx="4120550" cy="9860450"/>
          </a:xfrm>
          <a:custGeom>
            <a:avLst/>
            <a:gdLst/>
            <a:ahLst/>
            <a:cxnLst/>
            <a:rect l="l" t="t" r="r" b="b"/>
            <a:pathLst>
              <a:path w="82411" h="197209" extrusionOk="0">
                <a:moveTo>
                  <a:pt x="20469" y="196221"/>
                </a:moveTo>
                <a:cubicBezTo>
                  <a:pt x="26279" y="197977"/>
                  <a:pt x="42222" y="198248"/>
                  <a:pt x="46410" y="187304"/>
                </a:cubicBezTo>
                <a:cubicBezTo>
                  <a:pt x="50598" y="176360"/>
                  <a:pt x="44788" y="148123"/>
                  <a:pt x="45599" y="130559"/>
                </a:cubicBezTo>
                <a:cubicBezTo>
                  <a:pt x="46410" y="112995"/>
                  <a:pt x="46140" y="95161"/>
                  <a:pt x="51274" y="81921"/>
                </a:cubicBezTo>
                <a:cubicBezTo>
                  <a:pt x="56408" y="68681"/>
                  <a:pt x="71404" y="61115"/>
                  <a:pt x="76403" y="51117"/>
                </a:cubicBezTo>
                <a:cubicBezTo>
                  <a:pt x="81402" y="41119"/>
                  <a:pt x="83969" y="29500"/>
                  <a:pt x="81267" y="21934"/>
                </a:cubicBezTo>
                <a:cubicBezTo>
                  <a:pt x="78565" y="14368"/>
                  <a:pt x="71000" y="8423"/>
                  <a:pt x="60191" y="5721"/>
                </a:cubicBezTo>
                <a:cubicBezTo>
                  <a:pt x="49383" y="3019"/>
                  <a:pt x="26414" y="-5223"/>
                  <a:pt x="16416" y="5721"/>
                </a:cubicBezTo>
                <a:cubicBezTo>
                  <a:pt x="6418" y="16665"/>
                  <a:pt x="1014" y="42876"/>
                  <a:pt x="203" y="71383"/>
                </a:cubicBezTo>
                <a:cubicBezTo>
                  <a:pt x="-608" y="99891"/>
                  <a:pt x="8174" y="155960"/>
                  <a:pt x="11552" y="176766"/>
                </a:cubicBezTo>
                <a:cubicBezTo>
                  <a:pt x="14930" y="197572"/>
                  <a:pt x="14659" y="194465"/>
                  <a:pt x="20469" y="196221"/>
                </a:cubicBezTo>
                <a:close/>
              </a:path>
            </a:pathLst>
          </a:custGeom>
          <a:noFill/>
          <a:ln w="38100" cap="flat" cmpd="sng">
            <a:solidFill>
              <a:schemeClr val="dk2"/>
            </a:solidFill>
            <a:prstDash val="solid"/>
            <a:round/>
            <a:headEnd type="none" w="med" len="med"/>
            <a:tailEnd type="none" w="med" len="med"/>
          </a:ln>
        </p:spPr>
      </p:sp>
      <p:sp>
        <p:nvSpPr>
          <p:cNvPr id="58" name="Google Shape;58;p10"/>
          <p:cNvSpPr/>
          <p:nvPr/>
        </p:nvSpPr>
        <p:spPr>
          <a:xfrm>
            <a:off x="16832357" y="8616415"/>
            <a:ext cx="2187450" cy="2415050"/>
          </a:xfrm>
          <a:custGeom>
            <a:avLst/>
            <a:gdLst/>
            <a:ahLst/>
            <a:cxnLst/>
            <a:rect l="l" t="t" r="r" b="b"/>
            <a:pathLst>
              <a:path w="43749" h="48301" extrusionOk="0">
                <a:moveTo>
                  <a:pt x="41921" y="17361"/>
                </a:moveTo>
                <a:cubicBezTo>
                  <a:pt x="38543" y="10741"/>
                  <a:pt x="26249" y="1689"/>
                  <a:pt x="20034" y="338"/>
                </a:cubicBezTo>
                <a:cubicBezTo>
                  <a:pt x="13819" y="-1013"/>
                  <a:pt x="7740" y="3175"/>
                  <a:pt x="4632" y="9255"/>
                </a:cubicBezTo>
                <a:cubicBezTo>
                  <a:pt x="1525" y="15335"/>
                  <a:pt x="-1853" y="30332"/>
                  <a:pt x="1389" y="36817"/>
                </a:cubicBezTo>
                <a:cubicBezTo>
                  <a:pt x="4632" y="43302"/>
                  <a:pt x="17602" y="47626"/>
                  <a:pt x="24087" y="48166"/>
                </a:cubicBezTo>
                <a:cubicBezTo>
                  <a:pt x="30572" y="48706"/>
                  <a:pt x="37328" y="45193"/>
                  <a:pt x="40300" y="40059"/>
                </a:cubicBezTo>
                <a:cubicBezTo>
                  <a:pt x="43272" y="34925"/>
                  <a:pt x="45299" y="23981"/>
                  <a:pt x="41921" y="17361"/>
                </a:cubicBezTo>
                <a:close/>
              </a:path>
            </a:pathLst>
          </a:custGeom>
          <a:solidFill>
            <a:schemeClr val="dk2"/>
          </a:solidFill>
          <a:ln>
            <a:noFill/>
          </a:ln>
        </p:spPr>
      </p:sp>
      <p:sp>
        <p:nvSpPr>
          <p:cNvPr id="59" name="Google Shape;59;p10"/>
          <p:cNvSpPr/>
          <p:nvPr/>
        </p:nvSpPr>
        <p:spPr>
          <a:xfrm>
            <a:off x="16035684" y="1079018"/>
            <a:ext cx="1651700" cy="1234550"/>
          </a:xfrm>
          <a:custGeom>
            <a:avLst/>
            <a:gdLst/>
            <a:ahLst/>
            <a:cxnLst/>
            <a:rect l="l" t="t" r="r" b="b"/>
            <a:pathLst>
              <a:path w="33034" h="24691" extrusionOk="0">
                <a:moveTo>
                  <a:pt x="32831" y="15673"/>
                </a:moveTo>
                <a:cubicBezTo>
                  <a:pt x="32021" y="12025"/>
                  <a:pt x="25265" y="5135"/>
                  <a:pt x="19861" y="2703"/>
                </a:cubicBezTo>
                <a:cubicBezTo>
                  <a:pt x="14457" y="271"/>
                  <a:pt x="2026" y="-675"/>
                  <a:pt x="405" y="1081"/>
                </a:cubicBezTo>
                <a:cubicBezTo>
                  <a:pt x="-1216" y="2837"/>
                  <a:pt x="6080" y="9323"/>
                  <a:pt x="10133" y="13241"/>
                </a:cubicBezTo>
                <a:cubicBezTo>
                  <a:pt x="14186" y="17159"/>
                  <a:pt x="20941" y="24185"/>
                  <a:pt x="24724" y="24590"/>
                </a:cubicBezTo>
                <a:cubicBezTo>
                  <a:pt x="28507" y="24995"/>
                  <a:pt x="33642" y="19321"/>
                  <a:pt x="32831" y="15673"/>
                </a:cubicBezTo>
                <a:close/>
              </a:path>
            </a:pathLst>
          </a:custGeom>
          <a:solidFill>
            <a:schemeClr val="dk2"/>
          </a:solidFill>
          <a:ln>
            <a:noFill/>
          </a:ln>
        </p:spPr>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6450" y="890051"/>
            <a:ext cx="15435000" cy="1145400"/>
          </a:xfrm>
          <a:prstGeom prst="rect">
            <a:avLst/>
          </a:prstGeom>
          <a:noFill/>
          <a:ln>
            <a:noFill/>
          </a:ln>
        </p:spPr>
        <p:txBody>
          <a:bodyPr spcFirstLastPara="1" wrap="square" lIns="182849" tIns="182849" rIns="182849" bIns="182849" anchor="t" anchorCtr="0">
            <a:noAutofit/>
          </a:bodyPr>
          <a:lstStyle>
            <a:lvl1pPr lvl="0" rtl="0">
              <a:lnSpc>
                <a:spcPct val="115000"/>
              </a:lnSpc>
              <a:spcBef>
                <a:spcPts val="0"/>
              </a:spcBef>
              <a:spcAft>
                <a:spcPts val="0"/>
              </a:spcAft>
              <a:buClr>
                <a:schemeClr val="dk1"/>
              </a:buClr>
              <a:buSzPts val="3500"/>
              <a:buFont typeface="Candal"/>
              <a:buNone/>
              <a:defRPr sz="3500" b="1">
                <a:solidFill>
                  <a:schemeClr val="dk1"/>
                </a:solidFill>
                <a:latin typeface="Candal"/>
                <a:ea typeface="Candal"/>
                <a:cs typeface="Candal"/>
                <a:sym typeface="Candal"/>
              </a:defRPr>
            </a:lvl1pPr>
            <a:lvl2pPr lvl="1"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2pPr>
            <a:lvl3pPr lvl="2"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3pPr>
            <a:lvl4pPr lvl="3"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4pPr>
            <a:lvl5pPr lvl="4"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5pPr>
            <a:lvl6pPr lvl="5"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6pPr>
            <a:lvl7pPr lvl="6"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7pPr>
            <a:lvl8pPr lvl="7"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8pPr>
            <a:lvl9pPr lvl="8"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9pPr>
          </a:lstStyle>
          <a:p>
            <a:endParaRPr/>
          </a:p>
        </p:txBody>
      </p:sp>
      <p:sp>
        <p:nvSpPr>
          <p:cNvPr id="7" name="Google Shape;7;p1"/>
          <p:cNvSpPr txBox="1">
            <a:spLocks noGrp="1"/>
          </p:cNvSpPr>
          <p:nvPr>
            <p:ph type="body" idx="1"/>
          </p:nvPr>
        </p:nvSpPr>
        <p:spPr>
          <a:xfrm>
            <a:off x="1426450" y="2304950"/>
            <a:ext cx="15435000" cy="6832800"/>
          </a:xfrm>
          <a:prstGeom prst="rect">
            <a:avLst/>
          </a:prstGeom>
          <a:noFill/>
          <a:ln>
            <a:noFill/>
          </a:ln>
        </p:spPr>
        <p:txBody>
          <a:bodyPr spcFirstLastPara="1" wrap="square" lIns="182849" tIns="182849" rIns="182849" bIns="182849" anchor="t" anchorCtr="0">
            <a:noAutofit/>
          </a:bodyPr>
          <a:lstStyle>
            <a:lvl1pPr marL="457200" lvl="0" indent="-317500">
              <a:lnSpc>
                <a:spcPct val="115000"/>
              </a:lnSpc>
              <a:spcBef>
                <a:spcPts val="0"/>
              </a:spcBef>
              <a:spcAft>
                <a:spcPts val="0"/>
              </a:spcAft>
              <a:buClr>
                <a:schemeClr val="accent4"/>
              </a:buClr>
              <a:buSzPts val="1400"/>
              <a:buFont typeface="Cabin"/>
              <a:buChar char="●"/>
              <a:defRPr>
                <a:solidFill>
                  <a:schemeClr val="dk1"/>
                </a:solidFill>
                <a:latin typeface="Cabin"/>
                <a:ea typeface="Cabin"/>
                <a:cs typeface="Cabin"/>
                <a:sym typeface="Cabin"/>
              </a:defRPr>
            </a:lvl1pPr>
            <a:lvl2pPr marL="914400" lvl="1"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15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78" r:id="rId25"/>
    <p:sldLayoutId id="2147483779" r:id="rId26"/>
  </p:sldLayoutIdLst>
  <p:transition spd="med">
    <p:fade/>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2136200" y="1866900"/>
            <a:ext cx="14094600" cy="964800"/>
          </a:xfrm>
          <a:prstGeom prst="rect">
            <a:avLst/>
          </a:prstGeom>
          <a:noFill/>
          <a:ln>
            <a:noFill/>
          </a:ln>
        </p:spPr>
        <p:txBody>
          <a:bodyPr spcFirstLastPara="1" wrap="square" lIns="182849" tIns="182849" rIns="182849" bIns="182849"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4" name="Google Shape;154;p26"/>
          <p:cNvSpPr txBox="1">
            <a:spLocks noGrp="1"/>
          </p:cNvSpPr>
          <p:nvPr>
            <p:ph type="body" idx="1"/>
          </p:nvPr>
        </p:nvSpPr>
        <p:spPr>
          <a:xfrm>
            <a:off x="2136200" y="3390900"/>
            <a:ext cx="14094600" cy="5004000"/>
          </a:xfrm>
          <a:prstGeom prst="rect">
            <a:avLst/>
          </a:prstGeom>
          <a:noFill/>
          <a:ln>
            <a:noFill/>
          </a:ln>
        </p:spPr>
        <p:txBody>
          <a:bodyPr spcFirstLastPara="1" wrap="square" lIns="182849" tIns="182849" rIns="182849" bIns="182849"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52" r:id="rId1"/>
    <p:sldLayoutId id="2147483753" r:id="rId2"/>
  </p:sldLayoutIdLst>
  <p:transition spd="med">
    <p:fade/>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6.sv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6.sv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6.sv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svg"/><Relationship Id="rId7" Type="http://schemas.openxmlformats.org/officeDocument/2006/relationships/image" Target="../media/image29.sv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9.svg"/><Relationship Id="rId7" Type="http://schemas.openxmlformats.org/officeDocument/2006/relationships/image" Target="../media/image8.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33.svg"/><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70.svg"/><Relationship Id="rId4" Type="http://schemas.openxmlformats.org/officeDocument/2006/relationships/image" Target="../media/image69.png"/></Relationships>
</file>

<file path=ppt/slides/_rels/slide21.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72.png"/></Relationships>
</file>

<file path=ppt/slides/_rels/slide23.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74.png"/><Relationship Id="rId4" Type="http://schemas.openxmlformats.org/officeDocument/2006/relationships/image" Target="../media/image73.png"/></Relationships>
</file>

<file path=ppt/slides/_rels/slide24.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svg"/><Relationship Id="rId7" Type="http://schemas.openxmlformats.org/officeDocument/2006/relationships/image" Target="../media/image80.svg"/><Relationship Id="rId2" Type="http://schemas.openxmlformats.org/officeDocument/2006/relationships/image" Target="../media/image75.png"/><Relationship Id="rId1" Type="http://schemas.openxmlformats.org/officeDocument/2006/relationships/slideLayout" Target="../slideLayouts/slideLayout11.xml"/><Relationship Id="rId6" Type="http://schemas.openxmlformats.org/officeDocument/2006/relationships/image" Target="../media/image79.png"/><Relationship Id="rId5" Type="http://schemas.openxmlformats.org/officeDocument/2006/relationships/image" Target="../media/image78.svg"/><Relationship Id="rId4" Type="http://schemas.openxmlformats.org/officeDocument/2006/relationships/image" Target="../media/image77.png"/></Relationships>
</file>

<file path=ppt/slides/_rels/slide25.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26.xml"/></Relationships>
</file>

<file path=ppt/slides/_rels/slide26.xml.rels><?xml version="1.0" encoding="UTF-8" standalone="yes"?>
<Relationships xmlns="http://schemas.openxmlformats.org/package/2006/relationships"><Relationship Id="rId3" Type="http://schemas.openxmlformats.org/officeDocument/2006/relationships/image" Target="../media/image84.jpeg"/><Relationship Id="rId2" Type="http://schemas.openxmlformats.org/officeDocument/2006/relationships/image" Target="../media/image83.jpeg"/><Relationship Id="rId1" Type="http://schemas.openxmlformats.org/officeDocument/2006/relationships/slideLayout" Target="../slideLayouts/slideLayout26.xml"/></Relationships>
</file>

<file path=ppt/slides/_rels/slide27.xml.rels><?xml version="1.0" encoding="UTF-8" standalone="yes"?>
<Relationships xmlns="http://schemas.openxmlformats.org/package/2006/relationships"><Relationship Id="rId3" Type="http://schemas.openxmlformats.org/officeDocument/2006/relationships/image" Target="../media/image68.svg"/><Relationship Id="rId7" Type="http://schemas.openxmlformats.org/officeDocument/2006/relationships/image" Target="../media/image31.svg"/><Relationship Id="rId2" Type="http://schemas.openxmlformats.org/officeDocument/2006/relationships/image" Target="../media/image67.png"/><Relationship Id="rId1" Type="http://schemas.openxmlformats.org/officeDocument/2006/relationships/slideLayout" Target="../slideLayouts/slideLayout11.xml"/><Relationship Id="rId6" Type="http://schemas.openxmlformats.org/officeDocument/2006/relationships/image" Target="../media/image30.png"/><Relationship Id="rId5" Type="http://schemas.openxmlformats.org/officeDocument/2006/relationships/image" Target="../media/image33.svg"/><Relationship Id="rId4" Type="http://schemas.openxmlformats.org/officeDocument/2006/relationships/image" Target="../media/image32.png"/></Relationships>
</file>

<file path=ppt/slides/_rels/slide28.xml.rels><?xml version="1.0" encoding="UTF-8" standalone="yes"?>
<Relationships xmlns="http://schemas.openxmlformats.org/package/2006/relationships"><Relationship Id="rId3" Type="http://schemas.openxmlformats.org/officeDocument/2006/relationships/image" Target="../media/image44.svg"/><Relationship Id="rId7" Type="http://schemas.openxmlformats.org/officeDocument/2006/relationships/image" Target="../media/image86.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85.png"/><Relationship Id="rId5" Type="http://schemas.openxmlformats.org/officeDocument/2006/relationships/image" Target="../media/image48.svg"/><Relationship Id="rId4" Type="http://schemas.openxmlformats.org/officeDocument/2006/relationships/image" Target="../media/image47.png"/></Relationships>
</file>

<file path=ppt/slides/_rels/slide29.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87.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88.png"/><Relationship Id="rId5" Type="http://schemas.openxmlformats.org/officeDocument/2006/relationships/image" Target="../media/image52.svg"/><Relationship Id="rId4" Type="http://schemas.openxmlformats.org/officeDocument/2006/relationships/image" Target="../media/image51.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89.png"/></Relationships>
</file>

<file path=ppt/slides/_rels/slide32.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91.svg"/><Relationship Id="rId7" Type="http://schemas.openxmlformats.org/officeDocument/2006/relationships/image" Target="../media/image44.svg"/><Relationship Id="rId12" Type="http://schemas.openxmlformats.org/officeDocument/2006/relationships/image" Target="../media/image96.png"/><Relationship Id="rId2" Type="http://schemas.openxmlformats.org/officeDocument/2006/relationships/image" Target="../media/image90.png"/><Relationship Id="rId1" Type="http://schemas.openxmlformats.org/officeDocument/2006/relationships/slideLayout" Target="../slideLayouts/slideLayout11.xml"/><Relationship Id="rId6" Type="http://schemas.openxmlformats.org/officeDocument/2006/relationships/image" Target="../media/image43.png"/><Relationship Id="rId11" Type="http://schemas.openxmlformats.org/officeDocument/2006/relationships/image" Target="../media/image95.png"/><Relationship Id="rId5" Type="http://schemas.openxmlformats.org/officeDocument/2006/relationships/image" Target="../media/image80.svg"/><Relationship Id="rId10" Type="http://schemas.openxmlformats.org/officeDocument/2006/relationships/image" Target="../media/image94.png"/><Relationship Id="rId4" Type="http://schemas.openxmlformats.org/officeDocument/2006/relationships/image" Target="../media/image79.png"/><Relationship Id="rId9" Type="http://schemas.openxmlformats.org/officeDocument/2006/relationships/image" Target="../media/image93.svg"/></Relationships>
</file>

<file path=ppt/slides/_rels/slide3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svg"/></Relationships>
</file>

<file path=ppt/slides/_rels/slide34.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32.png"/><Relationship Id="rId26" Type="http://schemas.openxmlformats.org/officeDocument/2006/relationships/image" Target="../media/image14.png"/><Relationship Id="rId39" Type="http://schemas.openxmlformats.org/officeDocument/2006/relationships/image" Target="../media/image115.gif"/><Relationship Id="rId21" Type="http://schemas.openxmlformats.org/officeDocument/2006/relationships/image" Target="../media/image78.svg"/><Relationship Id="rId34" Type="http://schemas.openxmlformats.org/officeDocument/2006/relationships/image" Target="../media/image43.png"/><Relationship Id="rId7" Type="http://schemas.openxmlformats.org/officeDocument/2006/relationships/image" Target="../media/image102.svg"/><Relationship Id="rId12" Type="http://schemas.openxmlformats.org/officeDocument/2006/relationships/image" Target="../media/image10.png"/><Relationship Id="rId17" Type="http://schemas.openxmlformats.org/officeDocument/2006/relationships/image" Target="../media/image22.svg"/><Relationship Id="rId25" Type="http://schemas.openxmlformats.org/officeDocument/2006/relationships/image" Target="../media/image13.svg"/><Relationship Id="rId33" Type="http://schemas.openxmlformats.org/officeDocument/2006/relationships/image" Target="../media/image111.svg"/><Relationship Id="rId38" Type="http://schemas.openxmlformats.org/officeDocument/2006/relationships/image" Target="../media/image114.gif"/><Relationship Id="rId2" Type="http://schemas.openxmlformats.org/officeDocument/2006/relationships/image" Target="../media/image97.png"/><Relationship Id="rId16" Type="http://schemas.openxmlformats.org/officeDocument/2006/relationships/image" Target="../media/image21.png"/><Relationship Id="rId20" Type="http://schemas.openxmlformats.org/officeDocument/2006/relationships/image" Target="../media/image77.png"/><Relationship Id="rId29" Type="http://schemas.openxmlformats.org/officeDocument/2006/relationships/image" Target="../media/image107.png"/><Relationship Id="rId1" Type="http://schemas.openxmlformats.org/officeDocument/2006/relationships/slideLayout" Target="../slideLayouts/slideLayout25.xml"/><Relationship Id="rId6" Type="http://schemas.openxmlformats.org/officeDocument/2006/relationships/image" Target="../media/image101.png"/><Relationship Id="rId11" Type="http://schemas.openxmlformats.org/officeDocument/2006/relationships/image" Target="../media/image106.svg"/><Relationship Id="rId24" Type="http://schemas.openxmlformats.org/officeDocument/2006/relationships/image" Target="../media/image12.png"/><Relationship Id="rId32" Type="http://schemas.openxmlformats.org/officeDocument/2006/relationships/image" Target="../media/image110.png"/><Relationship Id="rId37" Type="http://schemas.openxmlformats.org/officeDocument/2006/relationships/image" Target="../media/image113.svg"/><Relationship Id="rId5" Type="http://schemas.openxmlformats.org/officeDocument/2006/relationships/image" Target="../media/image100.svg"/><Relationship Id="rId15" Type="http://schemas.openxmlformats.org/officeDocument/2006/relationships/image" Target="../media/image29.svg"/><Relationship Id="rId23" Type="http://schemas.openxmlformats.org/officeDocument/2006/relationships/image" Target="../media/image31.svg"/><Relationship Id="rId28" Type="http://schemas.openxmlformats.org/officeDocument/2006/relationships/slide" Target="slide35.xml"/><Relationship Id="rId36" Type="http://schemas.openxmlformats.org/officeDocument/2006/relationships/image" Target="../media/image112.png"/><Relationship Id="rId10" Type="http://schemas.openxmlformats.org/officeDocument/2006/relationships/image" Target="../media/image105.png"/><Relationship Id="rId19" Type="http://schemas.openxmlformats.org/officeDocument/2006/relationships/image" Target="../media/image33.svg"/><Relationship Id="rId31" Type="http://schemas.openxmlformats.org/officeDocument/2006/relationships/image" Target="../media/image109.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28.png"/><Relationship Id="rId22" Type="http://schemas.openxmlformats.org/officeDocument/2006/relationships/image" Target="../media/image30.png"/><Relationship Id="rId27" Type="http://schemas.openxmlformats.org/officeDocument/2006/relationships/image" Target="../media/image15.svg"/><Relationship Id="rId30" Type="http://schemas.openxmlformats.org/officeDocument/2006/relationships/image" Target="../media/image108.png"/><Relationship Id="rId35" Type="http://schemas.openxmlformats.org/officeDocument/2006/relationships/image" Target="../media/image44.svg"/><Relationship Id="rId8" Type="http://schemas.openxmlformats.org/officeDocument/2006/relationships/image" Target="../media/image103.png"/><Relationship Id="rId3" Type="http://schemas.openxmlformats.org/officeDocument/2006/relationships/image" Target="../media/image98.svg"/></Relationships>
</file>

<file path=ppt/slides/_rels/slide35.xml.rels><?xml version="1.0" encoding="UTF-8" standalone="yes"?>
<Relationships xmlns="http://schemas.openxmlformats.org/package/2006/relationships"><Relationship Id="rId8" Type="http://schemas.openxmlformats.org/officeDocument/2006/relationships/image" Target="../media/image101.png"/><Relationship Id="rId13" Type="http://schemas.openxmlformats.org/officeDocument/2006/relationships/image" Target="../media/image120.png"/><Relationship Id="rId18" Type="http://schemas.openxmlformats.org/officeDocument/2006/relationships/image" Target="../media/image125.png"/><Relationship Id="rId3" Type="http://schemas.openxmlformats.org/officeDocument/2006/relationships/image" Target="../media/image117.svg"/><Relationship Id="rId21" Type="http://schemas.openxmlformats.org/officeDocument/2006/relationships/slide" Target="slide38.xml"/><Relationship Id="rId7" Type="http://schemas.openxmlformats.org/officeDocument/2006/relationships/image" Target="../media/image98.svg"/><Relationship Id="rId12" Type="http://schemas.openxmlformats.org/officeDocument/2006/relationships/slide" Target="slide41.xml"/><Relationship Id="rId17" Type="http://schemas.openxmlformats.org/officeDocument/2006/relationships/image" Target="../media/image124.png"/><Relationship Id="rId2" Type="http://schemas.openxmlformats.org/officeDocument/2006/relationships/image" Target="../media/image116.png"/><Relationship Id="rId16" Type="http://schemas.openxmlformats.org/officeDocument/2006/relationships/image" Target="../media/image123.png"/><Relationship Id="rId20" Type="http://schemas.openxmlformats.org/officeDocument/2006/relationships/slide" Target="slide37.xml"/><Relationship Id="rId1" Type="http://schemas.openxmlformats.org/officeDocument/2006/relationships/slideLayout" Target="../slideLayouts/slideLayout25.xml"/><Relationship Id="rId6" Type="http://schemas.openxmlformats.org/officeDocument/2006/relationships/image" Target="../media/image97.png"/><Relationship Id="rId11" Type="http://schemas.openxmlformats.org/officeDocument/2006/relationships/image" Target="../media/image100.svg"/><Relationship Id="rId5" Type="http://schemas.openxmlformats.org/officeDocument/2006/relationships/image" Target="../media/image119.png"/><Relationship Id="rId15" Type="http://schemas.openxmlformats.org/officeDocument/2006/relationships/image" Target="../media/image122.png"/><Relationship Id="rId23" Type="http://schemas.openxmlformats.org/officeDocument/2006/relationships/slide" Target="slide40.xml"/><Relationship Id="rId10" Type="http://schemas.openxmlformats.org/officeDocument/2006/relationships/image" Target="../media/image99.png"/><Relationship Id="rId19" Type="http://schemas.openxmlformats.org/officeDocument/2006/relationships/slide" Target="slide36.xml"/><Relationship Id="rId4" Type="http://schemas.openxmlformats.org/officeDocument/2006/relationships/image" Target="../media/image118.png"/><Relationship Id="rId9" Type="http://schemas.openxmlformats.org/officeDocument/2006/relationships/image" Target="../media/image102.svg"/><Relationship Id="rId14" Type="http://schemas.openxmlformats.org/officeDocument/2006/relationships/image" Target="../media/image121.png"/><Relationship Id="rId22" Type="http://schemas.openxmlformats.org/officeDocument/2006/relationships/slide" Target="slide39.xml"/></Relationships>
</file>

<file path=ppt/slides/_rels/slide36.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28.svg"/><Relationship Id="rId2" Type="http://schemas.openxmlformats.org/officeDocument/2006/relationships/image" Target="../media/image97.png"/><Relationship Id="rId1" Type="http://schemas.openxmlformats.org/officeDocument/2006/relationships/slideLayout" Target="../slideLayouts/slideLayout2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 Target="slide35.xml"/></Relationships>
</file>

<file path=ppt/slides/_rels/slide37.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28.svg"/><Relationship Id="rId2" Type="http://schemas.openxmlformats.org/officeDocument/2006/relationships/image" Target="../media/image97.png"/><Relationship Id="rId1" Type="http://schemas.openxmlformats.org/officeDocument/2006/relationships/slideLayout" Target="../slideLayouts/slideLayout2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 Target="slide35.xml"/></Relationships>
</file>

<file path=ppt/slides/_rels/slide38.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28.svg"/><Relationship Id="rId2" Type="http://schemas.openxmlformats.org/officeDocument/2006/relationships/image" Target="../media/image97.png"/><Relationship Id="rId1" Type="http://schemas.openxmlformats.org/officeDocument/2006/relationships/slideLayout" Target="../slideLayouts/slideLayout2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 Target="slide35.xml"/></Relationships>
</file>

<file path=ppt/slides/_rels/slide39.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28.svg"/><Relationship Id="rId2" Type="http://schemas.openxmlformats.org/officeDocument/2006/relationships/image" Target="../media/image97.png"/><Relationship Id="rId1" Type="http://schemas.openxmlformats.org/officeDocument/2006/relationships/slideLayout" Target="../slideLayouts/slideLayout2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 Target="slide35.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jpeg"/><Relationship Id="rId3" Type="http://schemas.openxmlformats.org/officeDocument/2006/relationships/image" Target="../media/image13.svg"/><Relationship Id="rId7" Type="http://schemas.openxmlformats.org/officeDocument/2006/relationships/image" Target="../media/image22.svg"/><Relationship Id="rId12"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hyperlink" Target="http://www.google.com.vn/url?url=http://taplamvan.edu.vn/ban-tay-ta-lam-nen-tat-ca/&amp;rct=j&amp;frm=1&amp;q=&amp;esrc=s&amp;sa=U&amp;ei=q0ayVN3hB5SiugSdjoGQDg&amp;ved=0CDgQ9QEwEg&amp;sig2=pse4M5kFvkzv0OPDukccOQ&amp;usg=AFQjCNEVInvnbPhKaBP7tGlCWq6k06gUNQ" TargetMode="External"/><Relationship Id="rId5" Type="http://schemas.openxmlformats.org/officeDocument/2006/relationships/image" Target="../media/image15.svg"/><Relationship Id="rId10" Type="http://schemas.openxmlformats.org/officeDocument/2006/relationships/image" Target="../media/image24.jpe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7.jpeg"/></Relationships>
</file>

<file path=ppt/slides/_rels/slide40.xml.rels><?xml version="1.0" encoding="UTF-8" standalone="yes"?>
<Relationships xmlns="http://schemas.openxmlformats.org/package/2006/relationships"><Relationship Id="rId3" Type="http://schemas.openxmlformats.org/officeDocument/2006/relationships/image" Target="../media/image98.svg"/><Relationship Id="rId7" Type="http://schemas.openxmlformats.org/officeDocument/2006/relationships/image" Target="../media/image128.svg"/><Relationship Id="rId2" Type="http://schemas.openxmlformats.org/officeDocument/2006/relationships/image" Target="../media/image97.png"/><Relationship Id="rId1" Type="http://schemas.openxmlformats.org/officeDocument/2006/relationships/slideLayout" Target="../slideLayouts/slideLayout25.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slide" Target="slide35.xml"/></Relationships>
</file>

<file path=ppt/slides/_rels/slide41.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svg"/></Relationships>
</file>

<file path=ppt/slides/_rels/slide42.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image" Target="../media/image6.svg"/><Relationship Id="rId7" Type="http://schemas.openxmlformats.org/officeDocument/2006/relationships/image" Target="../media/image44.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43.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68.svg"/></Relationships>
</file>

<file path=ppt/slides/_rels/slide43.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6.svg"/><Relationship Id="rId7" Type="http://schemas.openxmlformats.org/officeDocument/2006/relationships/image" Target="../media/image29.svg"/><Relationship Id="rId2" Type="http://schemas.openxmlformats.org/officeDocument/2006/relationships/image" Target="../media/image5.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8.svg"/><Relationship Id="rId4" Type="http://schemas.openxmlformats.org/officeDocument/2006/relationships/image" Target="../media/image7.png"/><Relationship Id="rId9" Type="http://schemas.openxmlformats.org/officeDocument/2006/relationships/image" Target="../media/image56.svg"/></Relationships>
</file>

<file path=ppt/slides/_rels/slide44.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32.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131.png"/><Relationship Id="rId5" Type="http://schemas.openxmlformats.org/officeDocument/2006/relationships/image" Target="../media/image130.svg"/><Relationship Id="rId4" Type="http://schemas.openxmlformats.org/officeDocument/2006/relationships/image" Target="../media/image129.png"/></Relationships>
</file>

<file path=ppt/slides/_rels/slide45.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11.xml"/></Relationships>
</file>

<file path=ppt/slides/_rels/slide46.xml.rels><?xml version="1.0" encoding="UTF-8" standalone="yes"?>
<Relationships xmlns="http://schemas.openxmlformats.org/package/2006/relationships"><Relationship Id="rId3" Type="http://schemas.openxmlformats.org/officeDocument/2006/relationships/image" Target="../media/image134.svg"/><Relationship Id="rId2" Type="http://schemas.openxmlformats.org/officeDocument/2006/relationships/image" Target="../media/image133.png"/><Relationship Id="rId1" Type="http://schemas.openxmlformats.org/officeDocument/2006/relationships/slideLayout" Target="../slideLayouts/slideLayout11.xml"/></Relationships>
</file>

<file path=ppt/slides/_rels/slide4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14" name="Freeform 3"/>
          <p:cNvSpPr/>
          <p:nvPr/>
        </p:nvSpPr>
        <p:spPr>
          <a:xfrm>
            <a:off x="1633642" y="23461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4"/>
          <p:cNvSpPr/>
          <p:nvPr/>
        </p:nvSpPr>
        <p:spPr>
          <a:xfrm>
            <a:off x="1481242" y="21937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5"/>
          <p:cNvSpPr/>
          <p:nvPr/>
        </p:nvSpPr>
        <p:spPr>
          <a:xfrm rot="1280600">
            <a:off x="-2095788" y="7351784"/>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6"/>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7"/>
          <p:cNvSpPr/>
          <p:nvPr/>
        </p:nvSpPr>
        <p:spPr>
          <a:xfrm>
            <a:off x="14395568" y="4327340"/>
            <a:ext cx="4191000" cy="5263463"/>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0"/>
            <a:stretch>
              <a:fillRect/>
            </a:stretch>
          </a:blipFill>
        </p:spPr>
      </p:sp>
      <p:sp>
        <p:nvSpPr>
          <p:cNvPr id="19" name="Freeform 9"/>
          <p:cNvSpPr/>
          <p:nvPr/>
        </p:nvSpPr>
        <p:spPr>
          <a:xfrm>
            <a:off x="2753206" y="4262376"/>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11"/>
          <p:cNvSpPr txBox="1"/>
          <p:nvPr/>
        </p:nvSpPr>
        <p:spPr>
          <a:xfrm>
            <a:off x="2579954" y="3220641"/>
            <a:ext cx="13432892" cy="3693319"/>
          </a:xfrm>
          <a:prstGeom prst="rect">
            <a:avLst/>
          </a:prstGeom>
        </p:spPr>
        <p:txBody>
          <a:bodyPr wrap="square" lIns="0" tIns="0" rIns="0" bIns="0" rtlCol="0" anchor="t">
            <a:spAutoFit/>
          </a:bodyPr>
          <a:lstStyle/>
          <a:p>
            <a:pPr lvl="0" algn="ctr">
              <a:lnSpc>
                <a:spcPct val="150000"/>
              </a:lnSpc>
            </a:pPr>
            <a:r>
              <a:rPr lang="en-US" sz="8000" b="1">
                <a:latin typeface="Arial" pitchFamily="34" charset="0"/>
                <a:cs typeface="Arial" pitchFamily="34" charset="0"/>
              </a:rPr>
              <a:t>CHÀO MỪNG CÁC EM ĐẾN VỚI BÀI GIẢNG HÔM NAY</a:t>
            </a:r>
          </a:p>
        </p:txBody>
      </p:sp>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1371601" y="5277510"/>
            <a:ext cx="6940226" cy="428559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8665007" y="4610100"/>
            <a:ext cx="8510210" cy="518160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5400000">
            <a:off x="4167634" y="426487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5400000">
            <a:off x="4337875" y="4476005"/>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7814338" y="6746227"/>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7984579" y="6957361"/>
            <a:ext cx="1007678" cy="925892"/>
            <a:chOff x="0" y="0"/>
            <a:chExt cx="884596" cy="812800"/>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7187900" y="832222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6184616" y="8496301"/>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2892" y="495372"/>
            <a:ext cx="6224680" cy="388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3"/>
          <p:cNvSpPr>
            <a:spLocks noChangeArrowheads="1"/>
          </p:cNvSpPr>
          <p:nvPr/>
        </p:nvSpPr>
        <p:spPr bwMode="auto">
          <a:xfrm>
            <a:off x="1984751" y="6127645"/>
            <a:ext cx="5761322" cy="258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Hoạt động sản xuất, thu hoạch lúa của các bác nông dân</a:t>
            </a:r>
            <a:r>
              <a:rPr lang="en-US" sz="3600">
                <a:latin typeface="Arial" pitchFamily="34" charset="0"/>
                <a:cs typeface="Arial" pitchFamily="34" charset="0"/>
              </a:rPr>
              <a:t> </a:t>
            </a:r>
          </a:p>
        </p:txBody>
      </p:sp>
      <p:sp>
        <p:nvSpPr>
          <p:cNvPr id="26" name="Rectangle 4"/>
          <p:cNvSpPr>
            <a:spLocks noChangeArrowheads="1"/>
          </p:cNvSpPr>
          <p:nvPr/>
        </p:nvSpPr>
        <p:spPr bwMode="auto">
          <a:xfrm>
            <a:off x="9021817" y="5277511"/>
            <a:ext cx="7591890" cy="424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solidFill>
                  <a:srgbClr val="000000"/>
                </a:solidFill>
                <a:latin typeface="Arial" pitchFamily="34" charset="0"/>
                <a:ea typeface="Times New Roman" pitchFamily="18" charset="0"/>
                <a:cs typeface="Arial" pitchFamily="34" charset="0"/>
              </a:rPr>
              <a:t>Tạo ra lương thực phục vụ cho cuộc sống của con người và là hàng hóa phục vụ cho hoạt động trao đổi - buôn bán</a:t>
            </a:r>
            <a:r>
              <a:rPr lang="vi-VN" sz="3600">
                <a:solidFill>
                  <a:srgbClr val="000000"/>
                </a:solidFill>
                <a:latin typeface="Arial" pitchFamily="34" charset="0"/>
                <a:ea typeface="Times New Roman" pitchFamily="18"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solidFill>
                  <a:srgbClr val="000000"/>
                </a:solidFill>
                <a:latin typeface="Arial" pitchFamily="34" charset="0"/>
                <a:ea typeface="Times New Roman" pitchFamily="18" charset="0"/>
                <a:cs typeface="Arial" pitchFamily="34" charset="0"/>
              </a:rPr>
              <a:t>T</a:t>
            </a:r>
            <a:r>
              <a:rPr lang="en-US" sz="3600">
                <a:solidFill>
                  <a:srgbClr val="000000"/>
                </a:solidFill>
                <a:latin typeface="Arial" pitchFamily="34" charset="0"/>
                <a:ea typeface="Times New Roman" pitchFamily="18" charset="0"/>
                <a:cs typeface="Arial" pitchFamily="34" charset="0"/>
              </a:rPr>
              <a:t>ạo ra nguồn thu nhập</a:t>
            </a:r>
            <a:r>
              <a:rPr lang="vi-VN" sz="3600">
                <a:solidFill>
                  <a:srgbClr val="000000"/>
                </a:solidFill>
                <a:latin typeface="Arial" pitchFamily="34" charset="0"/>
                <a:ea typeface="Times New Roman" pitchFamily="18" charset="0"/>
                <a:cs typeface="Arial" pitchFamily="34" charset="0"/>
              </a:rPr>
              <a:t>.</a:t>
            </a:r>
            <a:r>
              <a:rPr lang="en-US" sz="3600">
                <a:latin typeface="Arial" pitchFamily="34" charset="0"/>
                <a:cs typeface="Arial" pitchFamily="34" charset="0"/>
              </a:rPr>
              <a:t> </a:t>
            </a:r>
          </a:p>
        </p:txBody>
      </p:sp>
    </p:spTree>
    <p:extLst>
      <p:ext uri="{BB962C8B-B14F-4D97-AF65-F5344CB8AC3E}">
        <p14:creationId xmlns:p14="http://schemas.microsoft.com/office/powerpoint/2010/main" val="18996158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0-#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572155" y="547275"/>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810000" y="4838700"/>
            <a:ext cx="11384016" cy="518160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511054" y="439126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681295" y="4602395"/>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7795842" y="1613639"/>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7966082" y="1853820"/>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388454" y="278728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203416" y="8724901"/>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216989" y="1410554"/>
            <a:ext cx="5761322"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vi-VN" sz="3600">
                <a:latin typeface="Arial" pitchFamily="34" charset="0"/>
                <a:cs typeface="Arial" pitchFamily="34" charset="0"/>
              </a:rPr>
              <a:t>Ho</a:t>
            </a:r>
            <a:r>
              <a:rPr lang="en-US" sz="3600">
                <a:latin typeface="Arial" pitchFamily="34" charset="0"/>
                <a:cs typeface="Arial" pitchFamily="34" charset="0"/>
              </a:rPr>
              <a:t>ạt động giảng dạy của giáo viên</a:t>
            </a:r>
          </a:p>
        </p:txBody>
      </p:sp>
      <p:sp>
        <p:nvSpPr>
          <p:cNvPr id="25" name="Rectangle 4"/>
          <p:cNvSpPr>
            <a:spLocks noChangeArrowheads="1"/>
          </p:cNvSpPr>
          <p:nvPr/>
        </p:nvSpPr>
        <p:spPr bwMode="auto">
          <a:xfrm>
            <a:off x="4419600" y="5921610"/>
            <a:ext cx="10210800"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Đ</a:t>
            </a:r>
            <a:r>
              <a:rPr lang="en-US" sz="3600">
                <a:latin typeface="Arial" pitchFamily="34" charset="0"/>
                <a:cs typeface="Arial" pitchFamily="34" charset="0"/>
              </a:rPr>
              <a:t>ào tạo, giáo dục con người, giúp con người phát triển, hoàn thiện bản thân và góp phần thúc đẩy sự phát triển của xã hội</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a:t>
            </a:r>
            <a:r>
              <a:rPr lang="en-US" sz="3600">
                <a:latin typeface="Arial" pitchFamily="34" charset="0"/>
                <a:cs typeface="Arial" pitchFamily="34" charset="0"/>
              </a:rPr>
              <a:t>ạo ra nguồn thu nhập cho người giáo viên.</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276948"/>
            <a:ext cx="6578034" cy="423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4135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790351" y="627237"/>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266196" y="5299663"/>
            <a:ext cx="12146016" cy="449204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729248" y="447122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899489" y="4682356"/>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8014036" y="1693600"/>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8184276" y="1933781"/>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606648" y="2867249"/>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421612" y="8496302"/>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178278" y="1567706"/>
            <a:ext cx="6264016"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600">
                <a:latin typeface="Arial" pitchFamily="34" charset="0"/>
                <a:cs typeface="Arial" pitchFamily="34" charset="0"/>
              </a:rPr>
              <a:t>Hoạt động khám, chữa bệnh của bác sĩ</a:t>
            </a:r>
          </a:p>
        </p:txBody>
      </p:sp>
      <p:sp>
        <p:nvSpPr>
          <p:cNvPr id="25" name="Rectangle 4"/>
          <p:cNvSpPr>
            <a:spLocks noChangeArrowheads="1"/>
          </p:cNvSpPr>
          <p:nvPr/>
        </p:nvSpPr>
        <p:spPr bwMode="auto">
          <a:xfrm>
            <a:off x="3723396" y="6253020"/>
            <a:ext cx="11277600" cy="258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latin typeface="Arial" pitchFamily="34" charset="0"/>
                <a:cs typeface="Arial" pitchFamily="34" charset="0"/>
              </a:rPr>
              <a:t>Giúp người bệnh cải thiện các vấn đề về sức khỏe</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G</a:t>
            </a:r>
            <a:r>
              <a:rPr lang="en-US" sz="3600">
                <a:latin typeface="Arial" pitchFamily="34" charset="0"/>
                <a:cs typeface="Arial" pitchFamily="34" charset="0"/>
              </a:rPr>
              <a:t>óp phần thúc đẩy sự phát triển của xã hội</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a:t>
            </a:r>
            <a:r>
              <a:rPr lang="en-US" sz="3600">
                <a:latin typeface="Arial" pitchFamily="34" charset="0"/>
                <a:cs typeface="Arial" pitchFamily="34" charset="0"/>
              </a:rPr>
              <a:t>ạo ra thu nhập cho bác sĩ.</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595" y="507467"/>
            <a:ext cx="6411206" cy="428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104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5">
                                            <p:txEl>
                                              <p:pRg st="2" end="2"/>
                                            </p:txEl>
                                          </p:spTgt>
                                        </p:tgtEl>
                                        <p:attrNameLst>
                                          <p:attrName>style.visibility</p:attrName>
                                        </p:attrNameLst>
                                      </p:cBhvr>
                                      <p:to>
                                        <p:strVal val="visible"/>
                                      </p:to>
                                    </p:set>
                                    <p:animEffect transition="in" filter="fade">
                                      <p:cBhvr>
                                        <p:cTn id="65"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790351" y="627237"/>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266196" y="5299663"/>
            <a:ext cx="12146016" cy="449204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729248" y="447122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899489" y="4682356"/>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8014036" y="1693600"/>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8184276" y="1933781"/>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606648" y="2867249"/>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421612" y="8496302"/>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178278" y="1567708"/>
            <a:ext cx="6264016"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vi-VN" sz="3600">
                <a:latin typeface="Arial" pitchFamily="34" charset="0"/>
                <a:cs typeface="Arial" pitchFamily="34" charset="0"/>
              </a:rPr>
              <a:t>Hoạt </a:t>
            </a:r>
            <a:r>
              <a:rPr lang="en-US" sz="3600">
                <a:latin typeface="Arial" pitchFamily="34" charset="0"/>
                <a:cs typeface="Arial" pitchFamily="34" charset="0"/>
              </a:rPr>
              <a:t>động sản xuất giày da của công nhân</a:t>
            </a:r>
          </a:p>
        </p:txBody>
      </p:sp>
      <p:sp>
        <p:nvSpPr>
          <p:cNvPr id="25" name="Rectangle 4"/>
          <p:cNvSpPr>
            <a:spLocks noChangeArrowheads="1"/>
          </p:cNvSpPr>
          <p:nvPr/>
        </p:nvSpPr>
        <p:spPr bwMode="auto">
          <a:xfrm>
            <a:off x="3750290" y="5994382"/>
            <a:ext cx="11277600"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Tạo </a:t>
            </a:r>
            <a:r>
              <a:rPr lang="en-US" sz="3600">
                <a:latin typeface="Arial" pitchFamily="34" charset="0"/>
                <a:cs typeface="Arial" pitchFamily="34" charset="0"/>
              </a:rPr>
              <a:t>ra sản phẩm phục vụ cho nhu cầu của người tiêu dùng ở trong và ngoài nước</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Đ</a:t>
            </a:r>
            <a:r>
              <a:rPr lang="en-US" sz="3600">
                <a:latin typeface="Arial" pitchFamily="34" charset="0"/>
                <a:cs typeface="Arial" pitchFamily="34" charset="0"/>
              </a:rPr>
              <a:t>em lại thu nhập để người công nhân có thể nuôi sống bản thân và gia đình.</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4298"/>
            <a:ext cx="6477000" cy="427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4348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4"/>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5"/>
          <p:cNvGrpSpPr/>
          <p:nvPr/>
        </p:nvGrpSpPr>
        <p:grpSpPr>
          <a:xfrm>
            <a:off x="2641160" y="1028864"/>
            <a:ext cx="6807640" cy="2508953"/>
            <a:chOff x="0" y="0"/>
            <a:chExt cx="4819745" cy="1400875"/>
          </a:xfrm>
        </p:grpSpPr>
        <p:sp>
          <p:nvSpPr>
            <p:cNvPr id="7" name="Freeform 6"/>
            <p:cNvSpPr/>
            <p:nvPr/>
          </p:nvSpPr>
          <p:spPr>
            <a:xfrm>
              <a:off x="0" y="0"/>
              <a:ext cx="4819745" cy="1400875"/>
            </a:xfrm>
            <a:custGeom>
              <a:avLst/>
              <a:gdLst/>
              <a:ahLst/>
              <a:cxnLst/>
              <a:rect l="l" t="t" r="r" b="b"/>
              <a:pathLst>
                <a:path w="4819745" h="140087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8" name="TextBox 7"/>
            <p:cNvSpPr txBox="1"/>
            <p:nvPr/>
          </p:nvSpPr>
          <p:spPr>
            <a:xfrm>
              <a:off x="0" y="-9525"/>
              <a:ext cx="4819745" cy="1410400"/>
            </a:xfrm>
            <a:prstGeom prst="rect">
              <a:avLst/>
            </a:prstGeom>
          </p:spPr>
          <p:txBody>
            <a:bodyPr lIns="0" tIns="0" rIns="0" bIns="0" rtlCol="0" anchor="ctr"/>
            <a:lstStyle/>
            <a:p>
              <a:pPr algn="ctr">
                <a:lnSpc>
                  <a:spcPts val="700"/>
                </a:lnSpc>
                <a:spcBef>
                  <a:spcPct val="0"/>
                </a:spcBef>
              </a:pPr>
              <a:endParaRPr/>
            </a:p>
          </p:txBody>
        </p:sp>
      </p:grpSp>
      <p:sp>
        <p:nvSpPr>
          <p:cNvPr id="9" name="Freeform 8"/>
          <p:cNvSpPr/>
          <p:nvPr/>
        </p:nvSpPr>
        <p:spPr>
          <a:xfrm>
            <a:off x="8104329" y="1257301"/>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9"/>
          <p:cNvSpPr/>
          <p:nvPr/>
        </p:nvSpPr>
        <p:spPr>
          <a:xfrm>
            <a:off x="1143001" y="4591710"/>
            <a:ext cx="6940226" cy="428559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0"/>
          <p:cNvSpPr/>
          <p:nvPr/>
        </p:nvSpPr>
        <p:spPr>
          <a:xfrm>
            <a:off x="8436407" y="3918816"/>
            <a:ext cx="8632394" cy="4958484"/>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1"/>
          <p:cNvGrpSpPr/>
          <p:nvPr/>
        </p:nvGrpSpPr>
        <p:grpSpPr>
          <a:xfrm rot="5400000">
            <a:off x="3939034" y="3579073"/>
            <a:ext cx="1348160" cy="1348160"/>
            <a:chOff x="0" y="0"/>
            <a:chExt cx="812800" cy="812800"/>
          </a:xfrm>
        </p:grpSpPr>
        <p:sp>
          <p:nvSpPr>
            <p:cNvPr id="16"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8" name="Group 14"/>
          <p:cNvGrpSpPr/>
          <p:nvPr/>
        </p:nvGrpSpPr>
        <p:grpSpPr>
          <a:xfrm rot="5400000">
            <a:off x="4109275" y="3790205"/>
            <a:ext cx="1007678" cy="925892"/>
            <a:chOff x="0" y="0"/>
            <a:chExt cx="884596" cy="812800"/>
          </a:xfrm>
        </p:grpSpPr>
        <p:sp>
          <p:nvSpPr>
            <p:cNvPr id="19"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0"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21" name="Group 17"/>
          <p:cNvGrpSpPr/>
          <p:nvPr/>
        </p:nvGrpSpPr>
        <p:grpSpPr>
          <a:xfrm>
            <a:off x="7585738" y="6060427"/>
            <a:ext cx="1348160" cy="1348160"/>
            <a:chOff x="0" y="0"/>
            <a:chExt cx="812800" cy="812800"/>
          </a:xfrm>
        </p:grpSpPr>
        <p:sp>
          <p:nvSpPr>
            <p:cNvPr id="22"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24" name="Group 20"/>
          <p:cNvGrpSpPr/>
          <p:nvPr/>
        </p:nvGrpSpPr>
        <p:grpSpPr>
          <a:xfrm>
            <a:off x="7755979" y="6271561"/>
            <a:ext cx="1007678" cy="925892"/>
            <a:chOff x="0" y="0"/>
            <a:chExt cx="884596" cy="812800"/>
          </a:xfrm>
        </p:grpSpPr>
        <p:sp>
          <p:nvSpPr>
            <p:cNvPr id="25"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6"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7" name="Freeform 31"/>
          <p:cNvSpPr/>
          <p:nvPr/>
        </p:nvSpPr>
        <p:spPr>
          <a:xfrm>
            <a:off x="6959300" y="763642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33"/>
          <p:cNvSpPr txBox="1"/>
          <p:nvPr/>
        </p:nvSpPr>
        <p:spPr>
          <a:xfrm>
            <a:off x="2905791" y="1894226"/>
            <a:ext cx="6278382" cy="859210"/>
          </a:xfrm>
          <a:prstGeom prst="rect">
            <a:avLst/>
          </a:prstGeom>
        </p:spPr>
        <p:txBody>
          <a:bodyPr lIns="0" tIns="0" rIns="0" bIns="0" rtlCol="0" anchor="t">
            <a:spAutoFit/>
          </a:bodyPr>
          <a:lstStyle/>
          <a:p>
            <a:pPr algn="ctr">
              <a:lnSpc>
                <a:spcPts val="6668"/>
              </a:lnSpc>
              <a:spcBef>
                <a:spcPct val="0"/>
              </a:spcBef>
            </a:pPr>
            <a:r>
              <a:rPr lang="vi-VN" sz="3900">
                <a:solidFill>
                  <a:srgbClr val="000000"/>
                </a:solidFill>
                <a:latin typeface="Arial" pitchFamily="34" charset="0"/>
                <a:cs typeface="Arial" pitchFamily="34" charset="0"/>
              </a:rPr>
              <a:t>Trường hợp</a:t>
            </a:r>
            <a:endParaRPr lang="en-US" sz="3900">
              <a:solidFill>
                <a:srgbClr val="000000"/>
              </a:solidFill>
              <a:latin typeface="Arial" pitchFamily="34" charset="0"/>
              <a:cs typeface="Arial" pitchFamily="34" charset="0"/>
            </a:endParaRPr>
          </a:p>
        </p:txBody>
      </p:sp>
      <p:sp>
        <p:nvSpPr>
          <p:cNvPr id="29" name="Freeform 38"/>
          <p:cNvSpPr/>
          <p:nvPr/>
        </p:nvSpPr>
        <p:spPr>
          <a:xfrm>
            <a:off x="15992838" y="7636427"/>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Rectangle 1"/>
          <p:cNvSpPr>
            <a:spLocks noChangeArrowheads="1"/>
          </p:cNvSpPr>
          <p:nvPr/>
        </p:nvSpPr>
        <p:spPr bwMode="auto">
          <a:xfrm>
            <a:off x="1486431" y="5932945"/>
            <a:ext cx="5871210"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Hoạt động sản xuất, </a:t>
            </a:r>
            <a:endParaRPr lang="vi-VN" sz="3600">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kinh doanh của anh M </a:t>
            </a:r>
            <a:endParaRPr lang="en-US" sz="3600">
              <a:latin typeface="Arial" pitchFamily="34" charset="0"/>
              <a:cs typeface="Arial" pitchFamily="34" charset="0"/>
            </a:endParaRPr>
          </a:p>
        </p:txBody>
      </p:sp>
      <p:sp>
        <p:nvSpPr>
          <p:cNvPr id="31" name="Rectangle 2"/>
          <p:cNvSpPr>
            <a:spLocks noChangeArrowheads="1"/>
          </p:cNvSpPr>
          <p:nvPr/>
        </p:nvSpPr>
        <p:spPr bwMode="auto">
          <a:xfrm>
            <a:off x="8984087" y="4991102"/>
            <a:ext cx="7803086"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solidFill>
                  <a:srgbClr val="000000"/>
                </a:solidFill>
                <a:latin typeface="Arial" pitchFamily="34" charset="0"/>
                <a:ea typeface="Times New Roman" pitchFamily="18" charset="0"/>
                <a:cs typeface="Arial" pitchFamily="34" charset="0"/>
              </a:rPr>
              <a:t>Người dân có công ăn việc làm và nguồn thu nhập ổn định</a:t>
            </a:r>
            <a:r>
              <a:rPr lang="vi-VN" sz="3600">
                <a:solidFill>
                  <a:srgbClr val="000000"/>
                </a:solidFill>
                <a:latin typeface="Arial" pitchFamily="34" charset="0"/>
                <a:ea typeface="Times New Roman" pitchFamily="18"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solidFill>
                  <a:srgbClr val="000000"/>
                </a:solidFill>
                <a:latin typeface="Arial" pitchFamily="34" charset="0"/>
                <a:ea typeface="Times New Roman" pitchFamily="18" charset="0"/>
                <a:cs typeface="Arial" pitchFamily="34" charset="0"/>
              </a:rPr>
              <a:t>G</a:t>
            </a:r>
            <a:r>
              <a:rPr lang="en-US" sz="3600">
                <a:solidFill>
                  <a:srgbClr val="000000"/>
                </a:solidFill>
                <a:latin typeface="Arial" pitchFamily="34" charset="0"/>
                <a:ea typeface="Times New Roman" pitchFamily="18" charset="0"/>
                <a:cs typeface="Arial" pitchFamily="34" charset="0"/>
              </a:rPr>
              <a:t>óp phần thúc đẩy sự phát triển của quê hương, đất nước.</a:t>
            </a:r>
            <a:endParaRPr lang="en-US" sz="3600">
              <a:latin typeface="Arial" pitchFamily="34" charset="0"/>
              <a:cs typeface="Arial" pitchFamily="34" charset="0"/>
            </a:endParaRPr>
          </a:p>
        </p:txBody>
      </p:sp>
    </p:spTree>
    <p:extLst>
      <p:ext uri="{BB962C8B-B14F-4D97-AF65-F5344CB8AC3E}">
        <p14:creationId xmlns:p14="http://schemas.microsoft.com/office/powerpoint/2010/main" val="184760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fade">
                                      <p:cBhvr>
                                        <p:cTn id="63" dur="500"/>
                                        <p:tgtEl>
                                          <p:spTgt spid="3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1">
                                            <p:txEl>
                                              <p:pRg st="1" end="1"/>
                                            </p:txEl>
                                          </p:spTgt>
                                        </p:tgtEl>
                                        <p:attrNameLst>
                                          <p:attrName>style.visibility</p:attrName>
                                        </p:attrNameLst>
                                      </p:cBhvr>
                                      <p:to>
                                        <p:strVal val="visible"/>
                                      </p:to>
                                    </p:set>
                                    <p:animEffect transition="in" filter="fade">
                                      <p:cBhvr>
                                        <p:cTn id="68"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8100000">
            <a:off x="-2183003" y="-116699"/>
            <a:ext cx="7820098" cy="4308162"/>
          </a:xfrm>
          <a:custGeom>
            <a:avLst/>
            <a:gdLst/>
            <a:ahLst/>
            <a:cxnLst/>
            <a:rect l="l" t="t" r="r" b="b"/>
            <a:pathLst>
              <a:path w="7820097" h="4308162">
                <a:moveTo>
                  <a:pt x="0" y="0"/>
                </a:moveTo>
                <a:lnTo>
                  <a:pt x="7820096" y="0"/>
                </a:lnTo>
                <a:lnTo>
                  <a:pt x="7820096" y="4308162"/>
                </a:lnTo>
                <a:lnTo>
                  <a:pt x="0" y="4308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4"/>
          <p:cNvGrpSpPr/>
          <p:nvPr/>
        </p:nvGrpSpPr>
        <p:grpSpPr>
          <a:xfrm>
            <a:off x="5660247" y="1028700"/>
            <a:ext cx="11624774" cy="8229600"/>
            <a:chOff x="0" y="0"/>
            <a:chExt cx="5293141" cy="3747207"/>
          </a:xfrm>
        </p:grpSpPr>
        <p:sp>
          <p:nvSpPr>
            <p:cNvPr id="7"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8"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9" name="Group 7"/>
          <p:cNvGrpSpPr/>
          <p:nvPr/>
        </p:nvGrpSpPr>
        <p:grpSpPr>
          <a:xfrm>
            <a:off x="762000" y="1919802"/>
            <a:ext cx="5456124" cy="2004498"/>
            <a:chOff x="0" y="0"/>
            <a:chExt cx="1962273" cy="611733"/>
          </a:xfrm>
        </p:grpSpPr>
        <p:sp>
          <p:nvSpPr>
            <p:cNvPr id="11"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4"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5" name="TextBox 12"/>
          <p:cNvSpPr txBox="1"/>
          <p:nvPr/>
        </p:nvSpPr>
        <p:spPr>
          <a:xfrm>
            <a:off x="977404" y="2091056"/>
            <a:ext cx="5025320" cy="1661993"/>
          </a:xfrm>
          <a:prstGeom prst="rect">
            <a:avLst/>
          </a:prstGeom>
        </p:spPr>
        <p:txBody>
          <a:bodyPr lIns="0" tIns="0" rIns="0" bIns="0" rtlCol="0" anchor="t">
            <a:spAutoFit/>
          </a:bodyPr>
          <a:lstStyle/>
          <a:p>
            <a:pPr lvl="0" algn="ctr">
              <a:lnSpc>
                <a:spcPct val="150000"/>
              </a:lnSpc>
              <a:spcBef>
                <a:spcPct val="0"/>
              </a:spcBef>
            </a:pPr>
            <a:r>
              <a:rPr lang="en-US" sz="3600">
                <a:latin typeface="Arial" pitchFamily="34" charset="0"/>
                <a:cs typeface="Arial" pitchFamily="34" charset="0"/>
              </a:rPr>
              <a:t>Nêu vai trò của lao động trong cuộc sống.</a:t>
            </a:r>
            <a:endParaRPr lang="en-US" sz="3600">
              <a:solidFill>
                <a:srgbClr val="000000"/>
              </a:solidFill>
              <a:latin typeface="Arial" pitchFamily="34" charset="0"/>
              <a:cs typeface="Arial" pitchFamily="34" charset="0"/>
            </a:endParaRPr>
          </a:p>
        </p:txBody>
      </p:sp>
      <p:sp>
        <p:nvSpPr>
          <p:cNvPr id="16" name="Freeform 13"/>
          <p:cNvSpPr/>
          <p:nvPr/>
        </p:nvSpPr>
        <p:spPr>
          <a:xfrm>
            <a:off x="15870059" y="1413270"/>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38"/>
          <p:cNvSpPr/>
          <p:nvPr/>
        </p:nvSpPr>
        <p:spPr>
          <a:xfrm rot="19066525">
            <a:off x="14640608" y="8018201"/>
            <a:ext cx="3896408" cy="2146568"/>
          </a:xfrm>
          <a:custGeom>
            <a:avLst/>
            <a:gdLst/>
            <a:ahLst/>
            <a:cxnLst/>
            <a:rect l="l" t="t" r="r" b="b"/>
            <a:pathLst>
              <a:path w="3896408" h="2146567">
                <a:moveTo>
                  <a:pt x="0" y="0"/>
                </a:moveTo>
                <a:lnTo>
                  <a:pt x="3896408" y="0"/>
                </a:lnTo>
                <a:lnTo>
                  <a:pt x="3896408" y="2146567"/>
                </a:lnTo>
                <a:lnTo>
                  <a:pt x="0" y="2146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Rectangle 17"/>
          <p:cNvSpPr/>
          <p:nvPr/>
        </p:nvSpPr>
        <p:spPr>
          <a:xfrm>
            <a:off x="6714881" y="3177721"/>
            <a:ext cx="9515502" cy="4593563"/>
          </a:xfrm>
          <a:prstGeom prst="rect">
            <a:avLst/>
          </a:prstGeom>
        </p:spPr>
        <p:txBody>
          <a:bodyPr wrap="square" lIns="91439" tIns="45719" rIns="91439" bIns="45719">
            <a:spAutoFit/>
          </a:bodyPr>
          <a:lstStyle/>
          <a:p>
            <a:pPr marL="571495" indent="-571495" algn="just">
              <a:lnSpc>
                <a:spcPct val="150000"/>
              </a:lnSpc>
              <a:buFont typeface="Arial" pitchFamily="34" charset="0"/>
              <a:buChar char="•"/>
            </a:pPr>
            <a:r>
              <a:rPr lang="en-US" sz="3900">
                <a:latin typeface="Arial" pitchFamily="34" charset="0"/>
                <a:cs typeface="Arial" pitchFamily="34" charset="0"/>
              </a:rPr>
              <a:t>Là hoạt động chủ yếu, quan trọng</a:t>
            </a:r>
            <a:r>
              <a:rPr lang="vi-VN" sz="3900">
                <a:latin typeface="Arial" pitchFamily="34" charset="0"/>
                <a:cs typeface="Arial" pitchFamily="34" charset="0"/>
              </a:rPr>
              <a:t> </a:t>
            </a:r>
            <a:r>
              <a:rPr lang="en-US" sz="3900">
                <a:latin typeface="Arial" pitchFamily="34" charset="0"/>
                <a:cs typeface="Arial" pitchFamily="34" charset="0"/>
              </a:rPr>
              <a:t>nhất của con người.</a:t>
            </a:r>
            <a:endParaRPr lang="vi-VN" sz="3900">
              <a:latin typeface="Arial" pitchFamily="34" charset="0"/>
              <a:cs typeface="Arial" pitchFamily="34" charset="0"/>
            </a:endParaRPr>
          </a:p>
          <a:p>
            <a:pPr marL="571495" indent="-571495" algn="just">
              <a:lnSpc>
                <a:spcPct val="150000"/>
              </a:lnSpc>
              <a:buFont typeface="Arial" pitchFamily="34" charset="0"/>
              <a:buChar char="•"/>
            </a:pPr>
            <a:r>
              <a:rPr lang="en-US" sz="3900">
                <a:latin typeface="Arial" pitchFamily="34" charset="0"/>
                <a:cs typeface="Arial" pitchFamily="34" charset="0"/>
              </a:rPr>
              <a:t>Tạo ra sản phẩm, thu nhập cho con người và quyết định sự tồn tại, phát triển của xã hội.</a:t>
            </a:r>
          </a:p>
        </p:txBody>
      </p:sp>
      <p:pic>
        <p:nvPicPr>
          <p:cNvPr id="19" name="Picture 2" descr="https://o.remove.bg/downloads/c9267199-bab9-429f-b895-9fa1b3b6f7ad/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618" y="1926506"/>
            <a:ext cx="2362200" cy="1460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o.remove.bg/downloads/ebdd3812-15b9-4954-ae6e-cb90ffa07e56/image-removebg-previe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31964" y="6886444"/>
            <a:ext cx="2476500" cy="154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154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1" end="1"/>
                                            </p:txEl>
                                          </p:spTgt>
                                        </p:tgtEl>
                                        <p:attrNameLst>
                                          <p:attrName>style.visibility</p:attrName>
                                        </p:attrNameLst>
                                      </p:cBhvr>
                                      <p:to>
                                        <p:strVal val="visible"/>
                                      </p:to>
                                    </p:set>
                                    <p:animEffect transition="in" filter="fade">
                                      <p:cBhvr>
                                        <p:cTn id="3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2" name="Picture 6" descr="san bat"/>
          <p:cNvPicPr>
            <a:picLocks noChangeAspect="1" noChangeArrowheads="1"/>
          </p:cNvPicPr>
          <p:nvPr/>
        </p:nvPicPr>
        <p:blipFill>
          <a:blip r:embed="rId2">
            <a:extLst>
              <a:ext uri="{28A0092B-C50C-407E-A947-70E740481C1C}">
                <a14:useLocalDpi xmlns:a14="http://schemas.microsoft.com/office/drawing/2010/main" val="0"/>
              </a:ext>
            </a:extLst>
          </a:blip>
          <a:srcRect b="24001"/>
          <a:stretch>
            <a:fillRect/>
          </a:stretch>
        </p:blipFill>
        <p:spPr bwMode="auto">
          <a:xfrm>
            <a:off x="2362200" y="333375"/>
            <a:ext cx="7086600" cy="880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Text Box 7"/>
          <p:cNvSpPr txBox="1">
            <a:spLocks noChangeArrowheads="1"/>
          </p:cNvSpPr>
          <p:nvPr/>
        </p:nvSpPr>
        <p:spPr bwMode="auto">
          <a:xfrm>
            <a:off x="3581400" y="9144001"/>
            <a:ext cx="4686300" cy="830997"/>
          </a:xfrm>
          <a:prstGeom prst="rect">
            <a:avLst/>
          </a:prstGeom>
          <a:solidFill>
            <a:srgbClr val="FFFF00"/>
          </a:solidFill>
          <a:ln w="76200" cap="rnd">
            <a:solidFill>
              <a:schemeClr val="tx1"/>
            </a:solidFill>
            <a:prstDash val="sysDot"/>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sz="4800" b="1" dirty="0">
                <a:solidFill>
                  <a:srgbClr val="FF3300"/>
                </a:solidFill>
              </a:rPr>
              <a:t>SĂN BẮT</a:t>
            </a:r>
          </a:p>
        </p:txBody>
      </p:sp>
      <p:pic>
        <p:nvPicPr>
          <p:cNvPr id="75784" name="Picture 8" descr="hai luom"/>
          <p:cNvPicPr>
            <a:picLocks noChangeAspect="1" noChangeArrowheads="1"/>
          </p:cNvPicPr>
          <p:nvPr/>
        </p:nvPicPr>
        <p:blipFill>
          <a:blip r:embed="rId3">
            <a:extLst>
              <a:ext uri="{28A0092B-C50C-407E-A947-70E740481C1C}">
                <a14:useLocalDpi xmlns:a14="http://schemas.microsoft.com/office/drawing/2010/main" val="0"/>
              </a:ext>
            </a:extLst>
          </a:blip>
          <a:srcRect l="10001"/>
          <a:stretch>
            <a:fillRect/>
          </a:stretch>
        </p:blipFill>
        <p:spPr bwMode="auto">
          <a:xfrm>
            <a:off x="9448800" y="371475"/>
            <a:ext cx="6553200" cy="856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 Box 9"/>
          <p:cNvSpPr txBox="1">
            <a:spLocks noChangeArrowheads="1"/>
          </p:cNvSpPr>
          <p:nvPr/>
        </p:nvSpPr>
        <p:spPr bwMode="auto">
          <a:xfrm>
            <a:off x="10172700" y="9144001"/>
            <a:ext cx="5486400" cy="830997"/>
          </a:xfrm>
          <a:prstGeom prst="rect">
            <a:avLst/>
          </a:prstGeom>
          <a:solidFill>
            <a:srgbClr val="FFFF00"/>
          </a:solidFill>
          <a:ln w="76200" cap="rnd">
            <a:solidFill>
              <a:schemeClr val="tx1"/>
            </a:solidFill>
            <a:prstDash val="sysDot"/>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sz="4800" b="1" dirty="0">
                <a:solidFill>
                  <a:srgbClr val="FF3300"/>
                </a:solidFill>
              </a:rPr>
              <a:t>HÁI LƯỢM</a:t>
            </a:r>
          </a:p>
        </p:txBody>
      </p:sp>
    </p:spTree>
    <p:extLst>
      <p:ext uri="{BB962C8B-B14F-4D97-AF65-F5344CB8AC3E}">
        <p14:creationId xmlns:p14="http://schemas.microsoft.com/office/powerpoint/2010/main" val="367173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Effect transition="in" filter="blinds(horizontal)">
                                      <p:cBhvr>
                                        <p:cTn id="7" dur="500"/>
                                        <p:tgtEl>
                                          <p:spTgt spid="757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blinds(horizontal)">
                                      <p:cBhvr>
                                        <p:cTn id="12" dur="500"/>
                                        <p:tgtEl>
                                          <p:spTgt spid="757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784"/>
                                        </p:tgtEl>
                                        <p:attrNameLst>
                                          <p:attrName>style.visibility</p:attrName>
                                        </p:attrNameLst>
                                      </p:cBhvr>
                                      <p:to>
                                        <p:strVal val="visible"/>
                                      </p:to>
                                    </p:set>
                                    <p:animEffect transition="in" filter="blinds(horizontal)">
                                      <p:cBhvr>
                                        <p:cTn id="17" dur="500"/>
                                        <p:tgtEl>
                                          <p:spTgt spid="757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785"/>
                                        </p:tgtEl>
                                        <p:attrNameLst>
                                          <p:attrName>style.visibility</p:attrName>
                                        </p:attrNameLst>
                                      </p:cBhvr>
                                      <p:to>
                                        <p:strVal val="visible"/>
                                      </p:to>
                                    </p:set>
                                    <p:animEffect transition="in" filter="blinds(horizontal)">
                                      <p:cBhvr>
                                        <p:cTn id="22" dur="500"/>
                                        <p:tgtEl>
                                          <p:spTgt spid="7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nimBg="1"/>
      <p:bldP spid="757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D:\vuon nguoi.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86150" y="892970"/>
            <a:ext cx="11887200" cy="6193631"/>
          </a:xfrm>
          <a:noFill/>
        </p:spPr>
      </p:pic>
      <p:sp>
        <p:nvSpPr>
          <p:cNvPr id="28675" name="TextBox 4"/>
          <p:cNvSpPr txBox="1">
            <a:spLocks noChangeArrowheads="1"/>
          </p:cNvSpPr>
          <p:nvPr/>
        </p:nvSpPr>
        <p:spPr bwMode="auto">
          <a:xfrm>
            <a:off x="3314700" y="128588"/>
            <a:ext cx="12230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b="1" dirty="0" err="1">
                <a:solidFill>
                  <a:srgbClr val="FF0000"/>
                </a:solidFill>
              </a:rPr>
              <a:t>Quá</a:t>
            </a:r>
            <a:r>
              <a:rPr lang="en-US" sz="4200" b="1" dirty="0">
                <a:solidFill>
                  <a:srgbClr val="FF0000"/>
                </a:solidFill>
              </a:rPr>
              <a:t> </a:t>
            </a:r>
            <a:r>
              <a:rPr lang="en-US" sz="4200" b="1" dirty="0" err="1">
                <a:solidFill>
                  <a:srgbClr val="FF0000"/>
                </a:solidFill>
              </a:rPr>
              <a:t>trình</a:t>
            </a:r>
            <a:r>
              <a:rPr lang="en-US" sz="4200" b="1" dirty="0">
                <a:solidFill>
                  <a:srgbClr val="FF0000"/>
                </a:solidFill>
              </a:rPr>
              <a:t> </a:t>
            </a:r>
            <a:r>
              <a:rPr lang="en-US" sz="4200" b="1" dirty="0" err="1">
                <a:solidFill>
                  <a:srgbClr val="FF0000"/>
                </a:solidFill>
              </a:rPr>
              <a:t>tiến</a:t>
            </a:r>
            <a:r>
              <a:rPr lang="en-US" sz="4200" b="1" dirty="0">
                <a:solidFill>
                  <a:srgbClr val="FF0000"/>
                </a:solidFill>
              </a:rPr>
              <a:t> </a:t>
            </a:r>
            <a:r>
              <a:rPr lang="en-US" sz="4200" b="1" dirty="0" err="1">
                <a:solidFill>
                  <a:srgbClr val="FF0000"/>
                </a:solidFill>
              </a:rPr>
              <a:t>hóa</a:t>
            </a:r>
            <a:r>
              <a:rPr lang="en-US" sz="4200" b="1" dirty="0">
                <a:solidFill>
                  <a:srgbClr val="FF0000"/>
                </a:solidFill>
              </a:rPr>
              <a:t> </a:t>
            </a:r>
            <a:r>
              <a:rPr lang="en-US" sz="4200" b="1" dirty="0" err="1">
                <a:solidFill>
                  <a:srgbClr val="FF0000"/>
                </a:solidFill>
              </a:rPr>
              <a:t>của</a:t>
            </a:r>
            <a:r>
              <a:rPr lang="en-US" sz="4200" b="1" dirty="0">
                <a:solidFill>
                  <a:srgbClr val="FF0000"/>
                </a:solidFill>
              </a:rPr>
              <a:t> </a:t>
            </a:r>
            <a:r>
              <a:rPr lang="en-US" sz="4200" b="1" dirty="0" err="1">
                <a:solidFill>
                  <a:srgbClr val="FF0000"/>
                </a:solidFill>
              </a:rPr>
              <a:t>loài</a:t>
            </a:r>
            <a:r>
              <a:rPr lang="en-US" sz="4200" b="1" dirty="0">
                <a:solidFill>
                  <a:srgbClr val="FF0000"/>
                </a:solidFill>
              </a:rPr>
              <a:t> </a:t>
            </a:r>
            <a:r>
              <a:rPr lang="en-US" sz="4200" b="1" dirty="0" err="1">
                <a:solidFill>
                  <a:srgbClr val="FF0000"/>
                </a:solidFill>
              </a:rPr>
              <a:t>người</a:t>
            </a:r>
            <a:endParaRPr lang="en-US" sz="4200" b="1" dirty="0">
              <a:solidFill>
                <a:srgbClr val="FF0000"/>
              </a:solidFill>
            </a:endParaRPr>
          </a:p>
        </p:txBody>
      </p:sp>
      <p:sp>
        <p:nvSpPr>
          <p:cNvPr id="6" name="TextBox 5"/>
          <p:cNvSpPr txBox="1">
            <a:spLocks noChangeArrowheads="1"/>
          </p:cNvSpPr>
          <p:nvPr/>
        </p:nvSpPr>
        <p:spPr bwMode="auto">
          <a:xfrm>
            <a:off x="3924300" y="7100888"/>
            <a:ext cx="11087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sz="4200" b="1" i="1">
                <a:solidFill>
                  <a:srgbClr val="FF0000"/>
                </a:solidFill>
              </a:rPr>
              <a:t>Lao động có ý nghĩa như thế nào?</a:t>
            </a:r>
          </a:p>
        </p:txBody>
      </p:sp>
      <p:sp>
        <p:nvSpPr>
          <p:cNvPr id="7" name="Text Box 28"/>
          <p:cNvSpPr txBox="1">
            <a:spLocks noChangeArrowheads="1"/>
          </p:cNvSpPr>
          <p:nvPr/>
        </p:nvSpPr>
        <p:spPr bwMode="auto">
          <a:xfrm>
            <a:off x="3086100" y="8115300"/>
            <a:ext cx="121634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spcBef>
                <a:spcPct val="50000"/>
              </a:spcBef>
              <a:buFont typeface="Wingdings" panose="05000000000000000000" pitchFamily="2" charset="2"/>
              <a:buChar char="Ø"/>
            </a:pPr>
            <a:r>
              <a:rPr lang="en-US" sz="3600" b="1" dirty="0" err="1">
                <a:solidFill>
                  <a:srgbClr val="0000FF"/>
                </a:solidFill>
              </a:rPr>
              <a:t>Nhờ</a:t>
            </a:r>
            <a:r>
              <a:rPr lang="en-US" sz="3600" b="1" dirty="0">
                <a:solidFill>
                  <a:srgbClr val="0000FF"/>
                </a:solidFill>
              </a:rPr>
              <a:t> </a:t>
            </a:r>
            <a:r>
              <a:rPr lang="en-US" sz="3600" b="1" dirty="0" err="1">
                <a:solidFill>
                  <a:srgbClr val="0000FF"/>
                </a:solidFill>
              </a:rPr>
              <a:t>quá</a:t>
            </a:r>
            <a:r>
              <a:rPr lang="en-US" sz="3600" b="1" dirty="0">
                <a:solidFill>
                  <a:srgbClr val="0000FF"/>
                </a:solidFill>
              </a:rPr>
              <a:t> </a:t>
            </a:r>
            <a:r>
              <a:rPr lang="en-US" sz="3600" b="1" dirty="0" err="1">
                <a:solidFill>
                  <a:srgbClr val="0000FF"/>
                </a:solidFill>
              </a:rPr>
              <a:t>trình</a:t>
            </a:r>
            <a:r>
              <a:rPr lang="en-US" sz="3600" b="1" dirty="0">
                <a:solidFill>
                  <a:srgbClr val="0000FF"/>
                </a:solidFill>
              </a:rPr>
              <a:t> </a:t>
            </a:r>
            <a:r>
              <a:rPr lang="en-US" sz="3600" b="1" dirty="0" err="1">
                <a:solidFill>
                  <a:srgbClr val="0000FF"/>
                </a:solidFill>
              </a:rPr>
              <a:t>lao</a:t>
            </a:r>
            <a:r>
              <a:rPr lang="en-US" sz="3600" b="1" dirty="0">
                <a:solidFill>
                  <a:srgbClr val="0000FF"/>
                </a:solidFill>
              </a:rPr>
              <a:t> </a:t>
            </a:r>
            <a:r>
              <a:rPr lang="en-US" sz="3600" b="1" dirty="0" err="1">
                <a:solidFill>
                  <a:srgbClr val="0000FF"/>
                </a:solidFill>
              </a:rPr>
              <a:t>động</a:t>
            </a:r>
            <a:r>
              <a:rPr lang="en-US" sz="3600" b="1" dirty="0">
                <a:solidFill>
                  <a:srgbClr val="0000FF"/>
                </a:solidFill>
              </a:rPr>
              <a:t> con </a:t>
            </a:r>
            <a:r>
              <a:rPr lang="en-US" sz="3600" b="1" dirty="0" err="1">
                <a:solidFill>
                  <a:srgbClr val="0000FF"/>
                </a:solidFill>
              </a:rPr>
              <a:t>người</a:t>
            </a:r>
            <a:r>
              <a:rPr lang="en-US" sz="3600" b="1" dirty="0">
                <a:solidFill>
                  <a:srgbClr val="0000FF"/>
                </a:solidFill>
              </a:rPr>
              <a:t> </a:t>
            </a:r>
            <a:r>
              <a:rPr lang="en-US" sz="3600" b="1" dirty="0" err="1">
                <a:solidFill>
                  <a:srgbClr val="0000FF"/>
                </a:solidFill>
              </a:rPr>
              <a:t>đã</a:t>
            </a:r>
            <a:r>
              <a:rPr lang="en-US" sz="3600" b="1" dirty="0">
                <a:solidFill>
                  <a:srgbClr val="0000FF"/>
                </a:solidFill>
              </a:rPr>
              <a:t> </a:t>
            </a:r>
            <a:r>
              <a:rPr lang="en-US" sz="3600" b="1" dirty="0" err="1">
                <a:solidFill>
                  <a:srgbClr val="0000FF"/>
                </a:solidFill>
              </a:rPr>
              <a:t>cải</a:t>
            </a:r>
            <a:r>
              <a:rPr lang="en-US" sz="3600" b="1" dirty="0">
                <a:solidFill>
                  <a:srgbClr val="0000FF"/>
                </a:solidFill>
              </a:rPr>
              <a:t> </a:t>
            </a:r>
            <a:r>
              <a:rPr lang="en-US" sz="3600" b="1" dirty="0" err="1">
                <a:solidFill>
                  <a:srgbClr val="0000FF"/>
                </a:solidFill>
              </a:rPr>
              <a:t>tiến</a:t>
            </a:r>
            <a:r>
              <a:rPr lang="en-US" sz="3600" b="1" dirty="0">
                <a:solidFill>
                  <a:srgbClr val="0000FF"/>
                </a:solidFill>
              </a:rPr>
              <a:t> </a:t>
            </a:r>
            <a:r>
              <a:rPr lang="en-US" sz="3600" b="1" dirty="0" err="1">
                <a:solidFill>
                  <a:srgbClr val="0000FF"/>
                </a:solidFill>
              </a:rPr>
              <a:t>những</a:t>
            </a:r>
            <a:r>
              <a:rPr lang="en-US" sz="3600" b="1" dirty="0">
                <a:solidFill>
                  <a:srgbClr val="0000FF"/>
                </a:solidFill>
              </a:rPr>
              <a:t> </a:t>
            </a:r>
            <a:r>
              <a:rPr lang="en-US" sz="3600" b="1" dirty="0" err="1">
                <a:solidFill>
                  <a:srgbClr val="0000FF"/>
                </a:solidFill>
              </a:rPr>
              <a:t>dụng</a:t>
            </a:r>
            <a:r>
              <a:rPr lang="en-US" sz="3600" b="1" dirty="0">
                <a:solidFill>
                  <a:srgbClr val="0000FF"/>
                </a:solidFill>
              </a:rPr>
              <a:t> </a:t>
            </a:r>
            <a:r>
              <a:rPr lang="en-US" sz="3600" b="1" dirty="0" err="1">
                <a:solidFill>
                  <a:srgbClr val="0000FF"/>
                </a:solidFill>
              </a:rPr>
              <a:t>cụ</a:t>
            </a:r>
            <a:r>
              <a:rPr lang="en-US" sz="3600" b="1" dirty="0">
                <a:solidFill>
                  <a:srgbClr val="0000FF"/>
                </a:solidFill>
              </a:rPr>
              <a:t> </a:t>
            </a:r>
            <a:r>
              <a:rPr lang="en-US" sz="3600" b="1" dirty="0" err="1">
                <a:solidFill>
                  <a:srgbClr val="0000FF"/>
                </a:solidFill>
              </a:rPr>
              <a:t>lao</a:t>
            </a:r>
            <a:r>
              <a:rPr lang="en-US" sz="3600" b="1" dirty="0">
                <a:solidFill>
                  <a:srgbClr val="0000FF"/>
                </a:solidFill>
              </a:rPr>
              <a:t> </a:t>
            </a:r>
            <a:r>
              <a:rPr lang="en-US" sz="3600" b="1" dirty="0" err="1">
                <a:solidFill>
                  <a:srgbClr val="0000FF"/>
                </a:solidFill>
              </a:rPr>
              <a:t>động</a:t>
            </a:r>
            <a:r>
              <a:rPr lang="en-US" sz="3600" b="1" dirty="0">
                <a:solidFill>
                  <a:srgbClr val="0000FF"/>
                </a:solidFill>
              </a:rPr>
              <a:t> </a:t>
            </a:r>
            <a:r>
              <a:rPr lang="en-US" sz="3600" b="1" dirty="0" err="1">
                <a:solidFill>
                  <a:srgbClr val="0000FF"/>
                </a:solidFill>
              </a:rPr>
              <a:t>làm</a:t>
            </a:r>
            <a:r>
              <a:rPr lang="en-US" sz="3600" b="1" dirty="0">
                <a:solidFill>
                  <a:srgbClr val="0000FF"/>
                </a:solidFill>
              </a:rPr>
              <a:t> </a:t>
            </a:r>
            <a:r>
              <a:rPr lang="en-US" sz="3600" b="1" dirty="0" err="1">
                <a:solidFill>
                  <a:srgbClr val="0000FF"/>
                </a:solidFill>
              </a:rPr>
              <a:t>thay</a:t>
            </a:r>
            <a:r>
              <a:rPr lang="en-US" sz="3600" b="1" dirty="0">
                <a:solidFill>
                  <a:srgbClr val="0000FF"/>
                </a:solidFill>
              </a:rPr>
              <a:t> </a:t>
            </a:r>
            <a:r>
              <a:rPr lang="en-US" sz="3600" b="1" dirty="0" err="1">
                <a:solidFill>
                  <a:srgbClr val="0000FF"/>
                </a:solidFill>
              </a:rPr>
              <a:t>đổi</a:t>
            </a:r>
            <a:r>
              <a:rPr lang="en-US" sz="3600" b="1" dirty="0">
                <a:solidFill>
                  <a:srgbClr val="0000FF"/>
                </a:solidFill>
              </a:rPr>
              <a:t> </a:t>
            </a:r>
            <a:r>
              <a:rPr lang="en-US" sz="3600" b="1" dirty="0" err="1">
                <a:solidFill>
                  <a:srgbClr val="0000FF"/>
                </a:solidFill>
              </a:rPr>
              <a:t>đời</a:t>
            </a:r>
            <a:r>
              <a:rPr lang="en-US" sz="3600" b="1" dirty="0">
                <a:solidFill>
                  <a:srgbClr val="0000FF"/>
                </a:solidFill>
              </a:rPr>
              <a:t> </a:t>
            </a:r>
            <a:r>
              <a:rPr lang="en-US" sz="3600" b="1" dirty="0" err="1">
                <a:solidFill>
                  <a:srgbClr val="0000FF"/>
                </a:solidFill>
              </a:rPr>
              <a:t>sống</a:t>
            </a:r>
            <a:r>
              <a:rPr lang="en-US" sz="3600" b="1" dirty="0">
                <a:solidFill>
                  <a:srgbClr val="0000FF"/>
                </a:solidFill>
              </a:rPr>
              <a:t> </a:t>
            </a:r>
            <a:r>
              <a:rPr lang="en-US" sz="3600" b="1" dirty="0" err="1">
                <a:solidFill>
                  <a:srgbClr val="0000FF"/>
                </a:solidFill>
              </a:rPr>
              <a:t>vật</a:t>
            </a:r>
            <a:r>
              <a:rPr lang="en-US" sz="3600" b="1" dirty="0">
                <a:solidFill>
                  <a:srgbClr val="0000FF"/>
                </a:solidFill>
              </a:rPr>
              <a:t> </a:t>
            </a:r>
            <a:r>
              <a:rPr lang="en-US" sz="3600" b="1" dirty="0" err="1">
                <a:solidFill>
                  <a:srgbClr val="0000FF"/>
                </a:solidFill>
              </a:rPr>
              <a:t>chất</a:t>
            </a:r>
            <a:r>
              <a:rPr lang="en-US" sz="3600" b="1" dirty="0">
                <a:solidFill>
                  <a:srgbClr val="0000FF"/>
                </a:solidFill>
              </a:rPr>
              <a:t> </a:t>
            </a:r>
            <a:r>
              <a:rPr lang="en-US" sz="3600" b="1" dirty="0" err="1">
                <a:solidFill>
                  <a:srgbClr val="0000FF"/>
                </a:solidFill>
              </a:rPr>
              <a:t>tinh</a:t>
            </a:r>
            <a:r>
              <a:rPr lang="en-US" sz="3600" b="1" dirty="0">
                <a:solidFill>
                  <a:srgbClr val="0000FF"/>
                </a:solidFill>
              </a:rPr>
              <a:t> </a:t>
            </a:r>
            <a:r>
              <a:rPr lang="en-US" sz="3600" b="1" dirty="0" err="1">
                <a:solidFill>
                  <a:srgbClr val="0000FF"/>
                </a:solidFill>
              </a:rPr>
              <a:t>thần</a:t>
            </a:r>
            <a:r>
              <a:rPr lang="en-US" sz="3600" b="1" dirty="0">
                <a:solidFill>
                  <a:srgbClr val="0000FF"/>
                </a:solidFill>
              </a:rPr>
              <a:t> </a:t>
            </a:r>
            <a:r>
              <a:rPr lang="en-US" sz="3600" b="1" dirty="0" err="1">
                <a:solidFill>
                  <a:srgbClr val="0000FF"/>
                </a:solidFill>
              </a:rPr>
              <a:t>của</a:t>
            </a:r>
            <a:r>
              <a:rPr lang="en-US" sz="3600" b="1" dirty="0">
                <a:solidFill>
                  <a:srgbClr val="0000FF"/>
                </a:solidFill>
              </a:rPr>
              <a:t> </a:t>
            </a:r>
            <a:r>
              <a:rPr lang="en-US" sz="3600" b="1" dirty="0" err="1">
                <a:solidFill>
                  <a:srgbClr val="0000FF"/>
                </a:solidFill>
              </a:rPr>
              <a:t>nhân</a:t>
            </a:r>
            <a:r>
              <a:rPr lang="en-US" sz="3600" b="1" dirty="0">
                <a:solidFill>
                  <a:srgbClr val="0000FF"/>
                </a:solidFill>
              </a:rPr>
              <a:t> </a:t>
            </a:r>
            <a:r>
              <a:rPr lang="en-US" sz="3600" b="1" dirty="0" err="1">
                <a:solidFill>
                  <a:srgbClr val="0000FF"/>
                </a:solidFill>
              </a:rPr>
              <a:t>loại</a:t>
            </a:r>
            <a:r>
              <a:rPr lang="en-US" sz="3600" b="1" dirty="0">
                <a:solidFill>
                  <a:srgbClr val="0000FF"/>
                </a:solidFill>
              </a:rPr>
              <a:t>.</a:t>
            </a:r>
          </a:p>
        </p:txBody>
      </p:sp>
    </p:spTree>
    <p:extLst>
      <p:ext uri="{BB962C8B-B14F-4D97-AF65-F5344CB8AC3E}">
        <p14:creationId xmlns:p14="http://schemas.microsoft.com/office/powerpoint/2010/main" val="13851500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gười lao động mưu sinh trong đêm rét - VTV2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771525"/>
            <a:ext cx="15544800" cy="8743950"/>
          </a:xfrm>
          <a:prstGeom prst="rect">
            <a:avLst/>
          </a:prstGeom>
        </p:spPr>
      </p:pic>
    </p:spTree>
    <p:extLst>
      <p:ext uri="{BB962C8B-B14F-4D97-AF65-F5344CB8AC3E}">
        <p14:creationId xmlns:p14="http://schemas.microsoft.com/office/powerpoint/2010/main" val="39151316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5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6"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5"/>
          <p:cNvSpPr/>
          <p:nvPr/>
        </p:nvSpPr>
        <p:spPr>
          <a:xfrm>
            <a:off x="1828800" y="1028700"/>
            <a:ext cx="14630400"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p:cNvSpPr txBox="1"/>
          <p:nvPr/>
        </p:nvSpPr>
        <p:spPr>
          <a:xfrm>
            <a:off x="5382835" y="2552701"/>
            <a:ext cx="7885182" cy="1410643"/>
          </a:xfrm>
          <a:prstGeom prst="rect">
            <a:avLst/>
          </a:prstGeom>
        </p:spPr>
        <p:txBody>
          <a:bodyPr lIns="0" tIns="0" rIns="0" bIns="0" rtlCol="0" anchor="t">
            <a:spAutoFit/>
          </a:bodyPr>
          <a:lstStyle/>
          <a:p>
            <a:pPr algn="ctr">
              <a:lnSpc>
                <a:spcPts val="11007"/>
              </a:lnSpc>
              <a:spcBef>
                <a:spcPct val="0"/>
              </a:spcBef>
            </a:pPr>
            <a:r>
              <a:rPr lang="vi-VN" sz="7100" b="1">
                <a:solidFill>
                  <a:srgbClr val="000000"/>
                </a:solidFill>
                <a:latin typeface="Arial" pitchFamily="34" charset="0"/>
                <a:cs typeface="Arial" pitchFamily="34" charset="0"/>
              </a:rPr>
              <a:t>02.</a:t>
            </a:r>
            <a:endParaRPr lang="en-US" sz="7100" b="1">
              <a:solidFill>
                <a:srgbClr val="000000"/>
              </a:solidFill>
              <a:latin typeface="Arial" pitchFamily="34" charset="0"/>
              <a:cs typeface="Arial" pitchFamily="34" charset="0"/>
            </a:endParaRPr>
          </a:p>
        </p:txBody>
      </p:sp>
      <p:sp>
        <p:nvSpPr>
          <p:cNvPr id="9" name="Freeform 9"/>
          <p:cNvSpPr/>
          <p:nvPr/>
        </p:nvSpPr>
        <p:spPr>
          <a:xfrm rot="1683888">
            <a:off x="14237316" y="6091642"/>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Rectangle 13"/>
          <p:cNvSpPr/>
          <p:nvPr/>
        </p:nvSpPr>
        <p:spPr>
          <a:xfrm>
            <a:off x="2324100" y="4018982"/>
            <a:ext cx="13639800" cy="4316564"/>
          </a:xfrm>
          <a:prstGeom prst="rect">
            <a:avLst/>
          </a:prstGeom>
        </p:spPr>
        <p:txBody>
          <a:bodyPr wrap="square" lIns="91439" tIns="45719" rIns="91439" bIns="45719">
            <a:spAutoFit/>
          </a:bodyPr>
          <a:lstStyle/>
          <a:p>
            <a:pPr algn="ctr">
              <a:lnSpc>
                <a:spcPct val="150000"/>
              </a:lnSpc>
            </a:pPr>
            <a:r>
              <a:rPr lang="en-US" sz="6100" b="1">
                <a:latin typeface="Arial" pitchFamily="34" charset="0"/>
                <a:cs typeface="Arial" pitchFamily="34" charset="0"/>
              </a:rPr>
              <a:t>Pháp luật về quyền, nghĩa vụ </a:t>
            </a:r>
            <a:endParaRPr lang="vi-VN" sz="6100" b="1">
              <a:latin typeface="Arial" pitchFamily="34" charset="0"/>
              <a:cs typeface="Arial" pitchFamily="34" charset="0"/>
            </a:endParaRPr>
          </a:p>
          <a:p>
            <a:pPr algn="ctr">
              <a:lnSpc>
                <a:spcPct val="150000"/>
              </a:lnSpc>
            </a:pPr>
            <a:r>
              <a:rPr lang="en-US" sz="6100" b="1">
                <a:latin typeface="Arial" pitchFamily="34" charset="0"/>
                <a:cs typeface="Arial" pitchFamily="34" charset="0"/>
              </a:rPr>
              <a:t>lao động của công dân và lao động chưa thành niên</a:t>
            </a:r>
          </a:p>
        </p:txBody>
      </p:sp>
    </p:spTree>
    <p:extLst>
      <p:ext uri="{BB962C8B-B14F-4D97-AF65-F5344CB8AC3E}">
        <p14:creationId xmlns:p14="http://schemas.microsoft.com/office/powerpoint/2010/main" val="3056525319"/>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21"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5"/>
          <p:cNvSpPr/>
          <p:nvPr/>
        </p:nvSpPr>
        <p:spPr>
          <a:xfrm>
            <a:off x="2362200" y="1028700"/>
            <a:ext cx="13617672"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6"/>
          <p:cNvSpPr txBox="1"/>
          <p:nvPr/>
        </p:nvSpPr>
        <p:spPr>
          <a:xfrm>
            <a:off x="3657600" y="3915371"/>
            <a:ext cx="11349980" cy="900246"/>
          </a:xfrm>
          <a:prstGeom prst="rect">
            <a:avLst/>
          </a:prstGeom>
        </p:spPr>
        <p:txBody>
          <a:bodyPr wrap="square" lIns="0" tIns="0" rIns="0" bIns="0" rtlCol="0" anchor="t">
            <a:spAutoFit/>
          </a:bodyPr>
          <a:lstStyle/>
          <a:p>
            <a:pPr lvl="0" algn="ctr">
              <a:lnSpc>
                <a:spcPct val="150000"/>
              </a:lnSpc>
              <a:spcBef>
                <a:spcPct val="0"/>
              </a:spcBef>
            </a:pPr>
            <a:r>
              <a:rPr lang="vi-VN" sz="3900">
                <a:latin typeface="Arial" pitchFamily="34" charset="0"/>
                <a:cs typeface="Arial" pitchFamily="34" charset="0"/>
              </a:rPr>
              <a:t>Đọc </a:t>
            </a:r>
            <a:r>
              <a:rPr lang="en-US" sz="3900">
                <a:latin typeface="Arial" pitchFamily="34" charset="0"/>
                <a:cs typeface="Arial" pitchFamily="34" charset="0"/>
              </a:rPr>
              <a:t>và rút ra ý nghĩa của câu ca dao về lao động.</a:t>
            </a:r>
            <a:endParaRPr lang="en-US" sz="3600" spc="-25">
              <a:solidFill>
                <a:srgbClr val="000000"/>
              </a:solidFill>
              <a:latin typeface="Arial" pitchFamily="34" charset="0"/>
              <a:cs typeface="Arial" pitchFamily="34" charset="0"/>
            </a:endParaRPr>
          </a:p>
        </p:txBody>
      </p:sp>
      <p:sp>
        <p:nvSpPr>
          <p:cNvPr id="25" name="TextBox 7"/>
          <p:cNvSpPr txBox="1"/>
          <p:nvPr/>
        </p:nvSpPr>
        <p:spPr>
          <a:xfrm>
            <a:off x="5395731" y="2109845"/>
            <a:ext cx="7885182" cy="1410643"/>
          </a:xfrm>
          <a:prstGeom prst="rect">
            <a:avLst/>
          </a:prstGeom>
        </p:spPr>
        <p:txBody>
          <a:bodyPr lIns="0" tIns="0" rIns="0" bIns="0" rtlCol="0" anchor="t">
            <a:spAutoFit/>
          </a:bodyPr>
          <a:lstStyle/>
          <a:p>
            <a:pPr algn="ctr">
              <a:lnSpc>
                <a:spcPts val="11007"/>
              </a:lnSpc>
              <a:spcBef>
                <a:spcPct val="0"/>
              </a:spcBef>
            </a:pPr>
            <a:r>
              <a:rPr lang="vi-VN" sz="6100" b="1">
                <a:solidFill>
                  <a:srgbClr val="000000"/>
                </a:solidFill>
                <a:latin typeface="Arial" pitchFamily="34" charset="0"/>
                <a:cs typeface="Arial" pitchFamily="34" charset="0"/>
              </a:rPr>
              <a:t>KHỞI ĐỘNG</a:t>
            </a:r>
            <a:endParaRPr lang="en-US" sz="6100" b="1">
              <a:solidFill>
                <a:srgbClr val="000000"/>
              </a:solidFill>
              <a:latin typeface="Arial" pitchFamily="34" charset="0"/>
              <a:cs typeface="Arial" pitchFamily="34" charset="0"/>
            </a:endParaRPr>
          </a:p>
        </p:txBody>
      </p:sp>
      <p:sp>
        <p:nvSpPr>
          <p:cNvPr id="26" name="TextBox 8"/>
          <p:cNvSpPr txBox="1"/>
          <p:nvPr/>
        </p:nvSpPr>
        <p:spPr>
          <a:xfrm>
            <a:off x="2971800" y="5829300"/>
            <a:ext cx="8315016" cy="1800493"/>
          </a:xfrm>
          <a:prstGeom prst="rect">
            <a:avLst/>
          </a:prstGeom>
        </p:spPr>
        <p:txBody>
          <a:bodyPr wrap="square" lIns="0" tIns="0" rIns="0" bIns="0" rtlCol="0" anchor="t">
            <a:spAutoFit/>
          </a:bodyPr>
          <a:lstStyle/>
          <a:p>
            <a:pPr algn="ctr">
              <a:lnSpc>
                <a:spcPct val="150000"/>
              </a:lnSpc>
            </a:pPr>
            <a:r>
              <a:rPr lang="en-US" sz="3900" i="1">
                <a:latin typeface="Arial" pitchFamily="34" charset="0"/>
                <a:cs typeface="Arial" pitchFamily="34" charset="0"/>
              </a:rPr>
              <a:t>“Muốn no thì phải chăm làm</a:t>
            </a:r>
            <a:endParaRPr lang="vi-VN" sz="3900" i="1">
              <a:latin typeface="Arial" pitchFamily="34" charset="0"/>
              <a:cs typeface="Arial" pitchFamily="34" charset="0"/>
            </a:endParaRPr>
          </a:p>
          <a:p>
            <a:pPr algn="ctr">
              <a:lnSpc>
                <a:spcPct val="150000"/>
              </a:lnSpc>
            </a:pPr>
            <a:r>
              <a:rPr lang="en-US" sz="3900" i="1">
                <a:latin typeface="Arial" pitchFamily="34" charset="0"/>
                <a:cs typeface="Arial" pitchFamily="34" charset="0"/>
              </a:rPr>
              <a:t>Một hạt thóc vàng, chín giọt mồ hôi”</a:t>
            </a:r>
            <a:endParaRPr lang="en-US" sz="3900">
              <a:latin typeface="Arial" pitchFamily="34" charset="0"/>
              <a:cs typeface="Arial" pitchFamily="34" charset="0"/>
            </a:endParaRPr>
          </a:p>
        </p:txBody>
      </p:sp>
      <p:sp>
        <p:nvSpPr>
          <p:cNvPr id="27"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8" name="Picture 2" descr="https://o.remove.bg/downloads/68318b73-1c91-4747-97c9-589dbd4c3081/image-removebg-previe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25200" y="4786642"/>
            <a:ext cx="5829300" cy="388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3076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16"/>
          <p:cNvGrpSpPr/>
          <p:nvPr/>
        </p:nvGrpSpPr>
        <p:grpSpPr>
          <a:xfrm>
            <a:off x="3637980" y="495300"/>
            <a:ext cx="11353800" cy="2286000"/>
            <a:chOff x="0" y="0"/>
            <a:chExt cx="1962273" cy="611733"/>
          </a:xfrm>
        </p:grpSpPr>
        <p:sp>
          <p:nvSpPr>
            <p:cNvPr id="6"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7" name="TextBox 18"/>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8" name="TextBox 19"/>
          <p:cNvSpPr txBox="1"/>
          <p:nvPr/>
        </p:nvSpPr>
        <p:spPr>
          <a:xfrm>
            <a:off x="3637982" y="789507"/>
            <a:ext cx="11353800" cy="1661993"/>
          </a:xfrm>
          <a:prstGeom prst="rect">
            <a:avLst/>
          </a:prstGeom>
        </p:spPr>
        <p:txBody>
          <a:bodyPr wrap="square" lIns="0" tIns="0" rIns="0" bIns="0" rtlCol="0" anchor="t">
            <a:spAutoFit/>
          </a:bodyPr>
          <a:lstStyle/>
          <a:p>
            <a:pPr algn="ctr">
              <a:lnSpc>
                <a:spcPct val="150000"/>
              </a:lnSpc>
            </a:pPr>
            <a:r>
              <a:rPr lang="en-US" sz="3600" b="1">
                <a:latin typeface="Arial" pitchFamily="34" charset="0"/>
                <a:cs typeface="Arial" pitchFamily="34" charset="0"/>
              </a:rPr>
              <a:t>Nhiệm vụ 1: Một số quy định của pháp luật </a:t>
            </a:r>
            <a:endParaRPr lang="vi-VN" sz="3600" b="1">
              <a:latin typeface="Arial" pitchFamily="34" charset="0"/>
              <a:cs typeface="Arial" pitchFamily="34" charset="0"/>
            </a:endParaRPr>
          </a:p>
          <a:p>
            <a:pPr algn="ctr">
              <a:lnSpc>
                <a:spcPct val="150000"/>
              </a:lnSpc>
            </a:pPr>
            <a:r>
              <a:rPr lang="en-US" sz="3600" b="1">
                <a:latin typeface="Arial" pitchFamily="34" charset="0"/>
                <a:cs typeface="Arial" pitchFamily="34" charset="0"/>
              </a:rPr>
              <a:t>về quyền, nghĩa vụ lao động của công dân</a:t>
            </a:r>
          </a:p>
        </p:txBody>
      </p:sp>
      <p:sp>
        <p:nvSpPr>
          <p:cNvPr id="9" name="Freeform 17"/>
          <p:cNvSpPr/>
          <p:nvPr/>
        </p:nvSpPr>
        <p:spPr>
          <a:xfrm>
            <a:off x="697252" y="5300147"/>
            <a:ext cx="6177868" cy="2455847"/>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Rectangle 1"/>
          <p:cNvSpPr>
            <a:spLocks noChangeArrowheads="1"/>
          </p:cNvSpPr>
          <p:nvPr/>
        </p:nvSpPr>
        <p:spPr bwMode="auto">
          <a:xfrm>
            <a:off x="998404" y="5650907"/>
            <a:ext cx="5575563"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vi-VN" sz="3600" i="1">
                <a:solidFill>
                  <a:srgbClr val="000000"/>
                </a:solidFill>
                <a:latin typeface="Arial" pitchFamily="34" charset="0"/>
                <a:ea typeface="Times New Roman" pitchFamily="18" charset="0"/>
                <a:cs typeface="Arial" pitchFamily="34" charset="0"/>
              </a:rPr>
              <a:t>Đọc </a:t>
            </a:r>
            <a:r>
              <a:rPr lang="en-US" sz="3600" i="1">
                <a:solidFill>
                  <a:srgbClr val="000000"/>
                </a:solidFill>
                <a:latin typeface="Arial" pitchFamily="34" charset="0"/>
                <a:ea typeface="Times New Roman" pitchFamily="18" charset="0"/>
                <a:cs typeface="Arial" pitchFamily="34" charset="0"/>
              </a:rPr>
              <a:t>thông tin, trường hợp </a:t>
            </a:r>
            <a:endParaRPr lang="vi-VN" sz="3600" i="1">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600" i="1">
                <a:solidFill>
                  <a:srgbClr val="000000"/>
                </a:solidFill>
                <a:latin typeface="Arial" pitchFamily="34" charset="0"/>
                <a:ea typeface="Times New Roman" pitchFamily="18" charset="0"/>
                <a:cs typeface="Arial" pitchFamily="34" charset="0"/>
              </a:rPr>
              <a:t>và trả lời câu hỏi</a:t>
            </a:r>
            <a:r>
              <a:rPr lang="vi-VN" sz="3600" i="1">
                <a:solidFill>
                  <a:srgbClr val="000000"/>
                </a:solidFill>
                <a:latin typeface="Arial" pitchFamily="34" charset="0"/>
                <a:ea typeface="Times New Roman" pitchFamily="18" charset="0"/>
                <a:cs typeface="Arial" pitchFamily="34" charset="0"/>
              </a:rPr>
              <a:t>:</a:t>
            </a:r>
            <a:r>
              <a:rPr lang="en-US" sz="3600" i="1">
                <a:latin typeface="Arial" pitchFamily="34" charset="0"/>
                <a:cs typeface="Arial" pitchFamily="34" charset="0"/>
              </a:rPr>
              <a:t> </a:t>
            </a:r>
          </a:p>
        </p:txBody>
      </p:sp>
      <p:grpSp>
        <p:nvGrpSpPr>
          <p:cNvPr id="14" name="Group 4"/>
          <p:cNvGrpSpPr/>
          <p:nvPr/>
        </p:nvGrpSpPr>
        <p:grpSpPr>
          <a:xfrm>
            <a:off x="9276780" y="3303230"/>
            <a:ext cx="7965636" cy="3048000"/>
            <a:chOff x="0" y="0"/>
            <a:chExt cx="3627015" cy="1127034"/>
          </a:xfrm>
        </p:grpSpPr>
        <p:sp>
          <p:nvSpPr>
            <p:cNvPr id="15"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6"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17" name="Freeform 13"/>
          <p:cNvSpPr/>
          <p:nvPr/>
        </p:nvSpPr>
        <p:spPr>
          <a:xfrm>
            <a:off x="6326197" y="3810139"/>
            <a:ext cx="2899314" cy="1309640"/>
          </a:xfrm>
          <a:custGeom>
            <a:avLst/>
            <a:gdLst/>
            <a:ahLst/>
            <a:cxnLst/>
            <a:rect l="l" t="t" r="r" b="b"/>
            <a:pathLst>
              <a:path w="2899314" h="1309640">
                <a:moveTo>
                  <a:pt x="0" y="0"/>
                </a:moveTo>
                <a:lnTo>
                  <a:pt x="2899314" y="0"/>
                </a:lnTo>
                <a:lnTo>
                  <a:pt x="2899314" y="1309640"/>
                </a:lnTo>
                <a:lnTo>
                  <a:pt x="0" y="1309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Rectangle 17"/>
          <p:cNvSpPr/>
          <p:nvPr/>
        </p:nvSpPr>
        <p:spPr>
          <a:xfrm>
            <a:off x="9505380" y="3411619"/>
            <a:ext cx="7543800" cy="2585321"/>
          </a:xfrm>
          <a:prstGeom prst="rect">
            <a:avLst/>
          </a:prstGeom>
        </p:spPr>
        <p:txBody>
          <a:bodyPr wrap="square" lIns="91439" tIns="45719" rIns="91439" bIns="45719">
            <a:spAutoFit/>
          </a:bodyPr>
          <a:lstStyle/>
          <a:p>
            <a:pPr algn="ctr">
              <a:lnSpc>
                <a:spcPct val="150000"/>
              </a:lnSpc>
            </a:pPr>
            <a:r>
              <a:rPr lang="en-US" sz="3600" b="1">
                <a:latin typeface="Arial" pitchFamily="34" charset="0"/>
                <a:cs typeface="Arial" pitchFamily="34" charset="0"/>
              </a:rPr>
              <a:t>Nhóm 1, 2</a:t>
            </a:r>
            <a:r>
              <a:rPr lang="vi-VN" sz="3600">
                <a:latin typeface="Arial" pitchFamily="34" charset="0"/>
                <a:cs typeface="Arial" pitchFamily="34" charset="0"/>
              </a:rPr>
              <a:t> - </a:t>
            </a:r>
            <a:r>
              <a:rPr lang="en-US" sz="3600">
                <a:latin typeface="Arial" pitchFamily="34" charset="0"/>
                <a:cs typeface="Arial" pitchFamily="34" charset="0"/>
              </a:rPr>
              <a:t>Trường hợp 1</a:t>
            </a:r>
            <a:endParaRPr lang="vi-VN" sz="3600">
              <a:latin typeface="Arial" pitchFamily="34" charset="0"/>
              <a:cs typeface="Arial" pitchFamily="34" charset="0"/>
            </a:endParaRPr>
          </a:p>
          <a:p>
            <a:pPr algn="just">
              <a:lnSpc>
                <a:spcPct val="150000"/>
              </a:lnSpc>
            </a:pPr>
            <a:r>
              <a:rPr lang="en-US" sz="3600">
                <a:latin typeface="Arial" pitchFamily="34" charset="0"/>
                <a:cs typeface="Arial" pitchFamily="34" charset="0"/>
              </a:rPr>
              <a:t>K đã thực hiện quyền, nghĩa vụ lao động của mình như thế nào.</a:t>
            </a:r>
          </a:p>
        </p:txBody>
      </p:sp>
      <p:grpSp>
        <p:nvGrpSpPr>
          <p:cNvPr id="19" name="Group 4"/>
          <p:cNvGrpSpPr/>
          <p:nvPr/>
        </p:nvGrpSpPr>
        <p:grpSpPr>
          <a:xfrm>
            <a:off x="9331766" y="6808430"/>
            <a:ext cx="7965636" cy="3048000"/>
            <a:chOff x="0" y="0"/>
            <a:chExt cx="3627015" cy="1127034"/>
          </a:xfrm>
        </p:grpSpPr>
        <p:sp>
          <p:nvSpPr>
            <p:cNvPr id="20"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1"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22" name="Freeform 13"/>
          <p:cNvSpPr/>
          <p:nvPr/>
        </p:nvSpPr>
        <p:spPr>
          <a:xfrm flipV="1">
            <a:off x="6381181" y="7315339"/>
            <a:ext cx="2899314" cy="1309640"/>
          </a:xfrm>
          <a:custGeom>
            <a:avLst/>
            <a:gdLst/>
            <a:ahLst/>
            <a:cxnLst/>
            <a:rect l="l" t="t" r="r" b="b"/>
            <a:pathLst>
              <a:path w="2899314" h="1309640">
                <a:moveTo>
                  <a:pt x="0" y="0"/>
                </a:moveTo>
                <a:lnTo>
                  <a:pt x="2899314" y="0"/>
                </a:lnTo>
                <a:lnTo>
                  <a:pt x="2899314" y="1309640"/>
                </a:lnTo>
                <a:lnTo>
                  <a:pt x="0" y="1309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Rectangle 22"/>
          <p:cNvSpPr/>
          <p:nvPr/>
        </p:nvSpPr>
        <p:spPr>
          <a:xfrm>
            <a:off x="9560366" y="6916819"/>
            <a:ext cx="7543800" cy="2585321"/>
          </a:xfrm>
          <a:prstGeom prst="rect">
            <a:avLst/>
          </a:prstGeom>
        </p:spPr>
        <p:txBody>
          <a:bodyPr wrap="square" lIns="91439" tIns="45719" rIns="91439" bIns="45719">
            <a:spAutoFit/>
          </a:bodyPr>
          <a:lstStyle/>
          <a:p>
            <a:pPr algn="ctr">
              <a:lnSpc>
                <a:spcPct val="150000"/>
              </a:lnSpc>
            </a:pPr>
            <a:r>
              <a:rPr lang="en-US" sz="3600" b="1">
                <a:latin typeface="Arial" pitchFamily="34" charset="0"/>
                <a:cs typeface="Arial" pitchFamily="34" charset="0"/>
              </a:rPr>
              <a:t>Nhóm </a:t>
            </a:r>
            <a:r>
              <a:rPr lang="vi-VN" sz="3600" b="1">
                <a:latin typeface="Arial" pitchFamily="34" charset="0"/>
                <a:cs typeface="Arial" pitchFamily="34" charset="0"/>
              </a:rPr>
              <a:t>3</a:t>
            </a:r>
            <a:r>
              <a:rPr lang="en-US" sz="3600" b="1">
                <a:latin typeface="Arial" pitchFamily="34" charset="0"/>
                <a:cs typeface="Arial" pitchFamily="34" charset="0"/>
              </a:rPr>
              <a:t>, </a:t>
            </a:r>
            <a:r>
              <a:rPr lang="vi-VN" sz="3600" b="1">
                <a:latin typeface="Arial" pitchFamily="34" charset="0"/>
                <a:cs typeface="Arial" pitchFamily="34" charset="0"/>
              </a:rPr>
              <a:t>4</a:t>
            </a:r>
            <a:r>
              <a:rPr lang="vi-VN" sz="3600">
                <a:latin typeface="Arial" pitchFamily="34" charset="0"/>
                <a:cs typeface="Arial" pitchFamily="34" charset="0"/>
              </a:rPr>
              <a:t> - </a:t>
            </a:r>
            <a:r>
              <a:rPr lang="en-US" sz="3600">
                <a:latin typeface="Arial" pitchFamily="34" charset="0"/>
                <a:cs typeface="Arial" pitchFamily="34" charset="0"/>
              </a:rPr>
              <a:t>Trường hợp </a:t>
            </a:r>
            <a:r>
              <a:rPr lang="vi-VN" sz="3600">
                <a:latin typeface="Arial" pitchFamily="34" charset="0"/>
                <a:cs typeface="Arial" pitchFamily="34" charset="0"/>
              </a:rPr>
              <a:t>2</a:t>
            </a:r>
          </a:p>
          <a:p>
            <a:pPr algn="just">
              <a:lnSpc>
                <a:spcPct val="150000"/>
              </a:lnSpc>
            </a:pPr>
            <a:r>
              <a:rPr lang="vi-VN" sz="3600">
                <a:latin typeface="Arial" pitchFamily="34" charset="0"/>
                <a:cs typeface="Arial" pitchFamily="34" charset="0"/>
              </a:rPr>
              <a:t>M</a:t>
            </a:r>
            <a:r>
              <a:rPr lang="en-US" sz="3600">
                <a:latin typeface="Arial" pitchFamily="34" charset="0"/>
                <a:cs typeface="Arial" pitchFamily="34" charset="0"/>
              </a:rPr>
              <a:t> đã thực hiện quyền, nghĩa vụ lao động của mình như thế nào.</a:t>
            </a:r>
          </a:p>
        </p:txBody>
      </p:sp>
      <p:pic>
        <p:nvPicPr>
          <p:cNvPr id="24" name="Picture 10"/>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72468" y="4282390"/>
            <a:ext cx="2027432" cy="1368518"/>
          </a:xfrm>
          <a:prstGeom prst="rect">
            <a:avLst/>
          </a:prstGeom>
        </p:spPr>
      </p:pic>
    </p:spTree>
    <p:extLst>
      <p:ext uri="{BB962C8B-B14F-4D97-AF65-F5344CB8AC3E}">
        <p14:creationId xmlns:p14="http://schemas.microsoft.com/office/powerpoint/2010/main" val="3814386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ppt_x"/>
                                          </p:val>
                                        </p:tav>
                                        <p:tav tm="100000">
                                          <p:val>
                                            <p:strVal val="#ppt_x"/>
                                          </p:val>
                                        </p:tav>
                                      </p:tavLst>
                                    </p:anim>
                                    <p:anim calcmode="lin" valueType="num">
                                      <p:cBhvr additive="base">
                                        <p:cTn id="18" dur="500" fill="hold"/>
                                        <p:tgtEl>
                                          <p:spTgt spid="24"/>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fade">
                                      <p:cBhvr>
                                        <p:cTn id="36" dur="500"/>
                                        <p:tgtEl>
                                          <p:spTgt spid="18"/>
                                        </p:tgtEl>
                                      </p:cBhvr>
                                    </p:animEffect>
                                  </p:childTnLst>
                                </p:cTn>
                              </p:par>
                              <p:par>
                                <p:cTn id="37" presetID="10"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fade">
                                      <p:cBhvr>
                                        <p:cTn id="44" dur="500"/>
                                        <p:tgtEl>
                                          <p:spTgt spid="22"/>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23"/>
                                        </p:tgtEl>
                                        <p:attrNameLst>
                                          <p:attrName>style.visibility</p:attrName>
                                        </p:attrNameLst>
                                      </p:cBhvr>
                                      <p:to>
                                        <p:strVal val="visible"/>
                                      </p:to>
                                    </p:set>
                                    <p:animEffect transition="in" filter="fade">
                                      <p:cBhvr>
                                        <p:cTn id="49" dur="500"/>
                                        <p:tgtEl>
                                          <p:spTgt spid="23"/>
                                        </p:tgtEl>
                                      </p:cBhvr>
                                    </p:animEffect>
                                  </p:childTnLst>
                                </p:cTn>
                              </p:par>
                              <p:par>
                                <p:cTn id="50" presetID="10" presetClass="entr" presetSubtype="0" fill="hold" nodeType="withEffect">
                                  <p:stCondLst>
                                    <p:cond delay="0"/>
                                  </p:stCondLst>
                                  <p:childTnLst>
                                    <p:set>
                                      <p:cBhvr>
                                        <p:cTn id="51" dur="1" fill="hold">
                                          <p:stCondLst>
                                            <p:cond delay="0"/>
                                          </p:stCondLst>
                                        </p:cTn>
                                        <p:tgtEl>
                                          <p:spTgt spid="19"/>
                                        </p:tgtEl>
                                        <p:attrNameLst>
                                          <p:attrName>style.visibility</p:attrName>
                                        </p:attrNameLst>
                                      </p:cBhvr>
                                      <p:to>
                                        <p:strVal val="visible"/>
                                      </p:to>
                                    </p:set>
                                    <p:animEffect transition="in" filter="fade">
                                      <p:cBhvr>
                                        <p:cTn id="5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8" grpId="0"/>
      <p:bldP spid="2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4"/>
          <p:cNvGrpSpPr/>
          <p:nvPr/>
        </p:nvGrpSpPr>
        <p:grpSpPr>
          <a:xfrm>
            <a:off x="9144000" y="1181100"/>
            <a:ext cx="8610600" cy="5791200"/>
            <a:chOff x="0" y="0"/>
            <a:chExt cx="5293141" cy="3747207"/>
          </a:xfrm>
        </p:grpSpPr>
        <p:sp>
          <p:nvSpPr>
            <p:cNvPr id="6"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7"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8" name="Group 7"/>
          <p:cNvGrpSpPr/>
          <p:nvPr/>
        </p:nvGrpSpPr>
        <p:grpSpPr>
          <a:xfrm>
            <a:off x="5257800" y="782807"/>
            <a:ext cx="4493968" cy="1048718"/>
            <a:chOff x="0" y="0"/>
            <a:chExt cx="1962273" cy="611733"/>
          </a:xfrm>
        </p:grpSpPr>
        <p:sp>
          <p:nvSpPr>
            <p:cNvPr id="9"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1"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4" name="TextBox 12"/>
          <p:cNvSpPr txBox="1"/>
          <p:nvPr/>
        </p:nvSpPr>
        <p:spPr>
          <a:xfrm>
            <a:off x="5632201" y="891124"/>
            <a:ext cx="3745166" cy="830997"/>
          </a:xfrm>
          <a:prstGeom prst="rect">
            <a:avLst/>
          </a:prstGeom>
        </p:spPr>
        <p:txBody>
          <a:bodyPr wrap="square" lIns="0" tIns="0" rIns="0" bIns="0" rtlCol="0" anchor="t">
            <a:spAutoFit/>
          </a:bodyPr>
          <a:lstStyle/>
          <a:p>
            <a:pPr algn="ctr">
              <a:lnSpc>
                <a:spcPct val="150000"/>
              </a:lnSpc>
              <a:spcBef>
                <a:spcPct val="0"/>
              </a:spcBef>
            </a:pPr>
            <a:r>
              <a:rPr lang="vi-VN" sz="3600" b="1">
                <a:solidFill>
                  <a:srgbClr val="000000"/>
                </a:solidFill>
                <a:latin typeface="Arial" pitchFamily="34" charset="0"/>
                <a:cs typeface="Arial" pitchFamily="34" charset="0"/>
              </a:rPr>
              <a:t>Trường hợp 1</a:t>
            </a:r>
            <a:endParaRPr lang="en-US" sz="3600" b="1">
              <a:solidFill>
                <a:srgbClr val="000000"/>
              </a:solidFill>
              <a:latin typeface="Arial" pitchFamily="34" charset="0"/>
              <a:cs typeface="Arial" pitchFamily="34" charset="0"/>
            </a:endParaRPr>
          </a:p>
        </p:txBody>
      </p:sp>
      <p:sp>
        <p:nvSpPr>
          <p:cNvPr id="15" name="Freeform 13"/>
          <p:cNvSpPr/>
          <p:nvPr/>
        </p:nvSpPr>
        <p:spPr>
          <a:xfrm>
            <a:off x="16529013" y="1565671"/>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Rectangle 15"/>
          <p:cNvSpPr/>
          <p:nvPr/>
        </p:nvSpPr>
        <p:spPr>
          <a:xfrm>
            <a:off x="9448800" y="2364047"/>
            <a:ext cx="8001000" cy="4247318"/>
          </a:xfrm>
          <a:prstGeom prst="rect">
            <a:avLst/>
          </a:prstGeom>
        </p:spPr>
        <p:txBody>
          <a:bodyPr wrap="square" lIns="91439" tIns="45719" rIns="91439" bIns="45719">
            <a:spAutoFit/>
          </a:bodyPr>
          <a:lstStyle/>
          <a:p>
            <a:pPr algn="just">
              <a:lnSpc>
                <a:spcPct val="150000"/>
              </a:lnSpc>
            </a:pPr>
            <a:r>
              <a:rPr lang="vi-VN" sz="3600">
                <a:latin typeface="Arial" pitchFamily="34" charset="0"/>
                <a:cs typeface="Arial" pitchFamily="34" charset="0"/>
              </a:rPr>
              <a:t>Bạn K đã thực hiện quyền: tự do lựa chọn nghề nghiệp, việc làm và nơi làm việc (quy định tại khoản 1 Điều 35 Hiến pháp nước Cộng hòa xã hội chủ nghĩa Việt Nam năm 2013).</a:t>
            </a:r>
            <a:endParaRPr lang="en-US" sz="3600">
              <a:latin typeface="Arial" pitchFamily="34" charset="0"/>
              <a:cs typeface="Arial" pitchFamily="34" charset="0"/>
            </a:endParaRPr>
          </a:p>
        </p:txBody>
      </p:sp>
      <p:pic>
        <p:nvPicPr>
          <p:cNvPr id="17" name="Picture 2" descr="https://o.remove.bg/downloads/338fe8b1-d7a8-4584-aaa0-bc4002c3a6de/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409701"/>
            <a:ext cx="13053248" cy="945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463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4"/>
          <p:cNvGrpSpPr/>
          <p:nvPr/>
        </p:nvGrpSpPr>
        <p:grpSpPr>
          <a:xfrm>
            <a:off x="1120680" y="1028700"/>
            <a:ext cx="8610600" cy="5791200"/>
            <a:chOff x="0" y="0"/>
            <a:chExt cx="5293141" cy="3747207"/>
          </a:xfrm>
        </p:grpSpPr>
        <p:sp>
          <p:nvSpPr>
            <p:cNvPr id="6"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7"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8" name="Group 7"/>
          <p:cNvGrpSpPr/>
          <p:nvPr/>
        </p:nvGrpSpPr>
        <p:grpSpPr>
          <a:xfrm>
            <a:off x="8359680" y="600074"/>
            <a:ext cx="4493968" cy="1048718"/>
            <a:chOff x="0" y="0"/>
            <a:chExt cx="1962273" cy="611733"/>
          </a:xfrm>
        </p:grpSpPr>
        <p:sp>
          <p:nvSpPr>
            <p:cNvPr id="9"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1"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4" name="TextBox 12"/>
          <p:cNvSpPr txBox="1"/>
          <p:nvPr/>
        </p:nvSpPr>
        <p:spPr>
          <a:xfrm>
            <a:off x="8734081" y="708391"/>
            <a:ext cx="3745166" cy="830997"/>
          </a:xfrm>
          <a:prstGeom prst="rect">
            <a:avLst/>
          </a:prstGeom>
        </p:spPr>
        <p:txBody>
          <a:bodyPr wrap="square" lIns="0" tIns="0" rIns="0" bIns="0" rtlCol="0" anchor="t">
            <a:spAutoFit/>
          </a:bodyPr>
          <a:lstStyle/>
          <a:p>
            <a:pPr algn="ctr">
              <a:lnSpc>
                <a:spcPct val="150000"/>
              </a:lnSpc>
              <a:spcBef>
                <a:spcPct val="0"/>
              </a:spcBef>
            </a:pPr>
            <a:r>
              <a:rPr lang="vi-VN" sz="3600" b="1">
                <a:solidFill>
                  <a:srgbClr val="000000"/>
                </a:solidFill>
                <a:latin typeface="Arial" pitchFamily="34" charset="0"/>
                <a:cs typeface="Arial" pitchFamily="34" charset="0"/>
              </a:rPr>
              <a:t>Trường hợp 2</a:t>
            </a:r>
            <a:endParaRPr lang="en-US" sz="3600" b="1">
              <a:solidFill>
                <a:srgbClr val="000000"/>
              </a:solidFill>
              <a:latin typeface="Arial" pitchFamily="34" charset="0"/>
              <a:cs typeface="Arial" pitchFamily="34" charset="0"/>
            </a:endParaRPr>
          </a:p>
        </p:txBody>
      </p:sp>
      <p:sp>
        <p:nvSpPr>
          <p:cNvPr id="15" name="Freeform 13"/>
          <p:cNvSpPr/>
          <p:nvPr/>
        </p:nvSpPr>
        <p:spPr>
          <a:xfrm>
            <a:off x="1436031" y="1534720"/>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Rectangle 15"/>
          <p:cNvSpPr/>
          <p:nvPr/>
        </p:nvSpPr>
        <p:spPr>
          <a:xfrm>
            <a:off x="1425480" y="2211647"/>
            <a:ext cx="8001000" cy="3416318"/>
          </a:xfrm>
          <a:prstGeom prst="rect">
            <a:avLst/>
          </a:prstGeom>
        </p:spPr>
        <p:txBody>
          <a:bodyPr wrap="square" lIns="91439" tIns="45719" rIns="91439" bIns="45719">
            <a:spAutoFit/>
          </a:bodyPr>
          <a:lstStyle/>
          <a:p>
            <a:pPr algn="just">
              <a:lnSpc>
                <a:spcPct val="150000"/>
              </a:lnSpc>
            </a:pPr>
            <a:r>
              <a:rPr lang="en-US" sz="3600">
                <a:latin typeface="Arial" pitchFamily="34" charset="0"/>
                <a:cs typeface="Arial" pitchFamily="34" charset="0"/>
              </a:rPr>
              <a:t>M chưa thực hiện đúng quyền, nghĩa vụ lao động của mình, bởi vì đi làm vừa là quyền nhưng cũng là nghĩa vụ của công dân</a:t>
            </a:r>
            <a:r>
              <a:rPr lang="vi-VN" sz="3600">
                <a:latin typeface="Arial" pitchFamily="34" charset="0"/>
                <a:cs typeface="Arial" pitchFamily="34" charset="0"/>
              </a:rPr>
              <a:t>.</a:t>
            </a:r>
            <a:endParaRPr lang="en-US" sz="3600">
              <a:latin typeface="Arial" pitchFamily="34" charset="0"/>
              <a:cs typeface="Arial" pitchFamily="34" charset="0"/>
            </a:endParaRPr>
          </a:p>
        </p:txBody>
      </p:sp>
      <p:pic>
        <p:nvPicPr>
          <p:cNvPr id="17" name="Picture 2" descr="https://o.remove.bg/downloads/65ab0a37-f2d0-470a-b895-1647e6b273e5/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2" y="4944449"/>
            <a:ext cx="11707836" cy="542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891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5" name="Freeform 3"/>
          <p:cNvSpPr/>
          <p:nvPr/>
        </p:nvSpPr>
        <p:spPr>
          <a:xfrm rot="935593">
            <a:off x="10316049" y="-1504546"/>
            <a:ext cx="10108522" cy="5568878"/>
          </a:xfrm>
          <a:custGeom>
            <a:avLst/>
            <a:gdLst/>
            <a:ahLst/>
            <a:cxnLst/>
            <a:rect l="l" t="t" r="r" b="b"/>
            <a:pathLst>
              <a:path w="10108522" h="5568877">
                <a:moveTo>
                  <a:pt x="0" y="0"/>
                </a:moveTo>
                <a:lnTo>
                  <a:pt x="10108523" y="0"/>
                </a:lnTo>
                <a:lnTo>
                  <a:pt x="10108523" y="5568877"/>
                </a:lnTo>
                <a:lnTo>
                  <a:pt x="0" y="5568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16"/>
          <p:cNvGrpSpPr/>
          <p:nvPr/>
        </p:nvGrpSpPr>
        <p:grpSpPr>
          <a:xfrm>
            <a:off x="6934201" y="1306269"/>
            <a:ext cx="9662262" cy="6629400"/>
            <a:chOff x="0" y="0"/>
            <a:chExt cx="1962273" cy="611733"/>
          </a:xfrm>
        </p:grpSpPr>
        <p:sp>
          <p:nvSpPr>
            <p:cNvPr id="7"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8" name="TextBox 18"/>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9" name="Rectangle 8"/>
          <p:cNvSpPr/>
          <p:nvPr/>
        </p:nvSpPr>
        <p:spPr>
          <a:xfrm>
            <a:off x="7536232" y="3138197"/>
            <a:ext cx="8458200" cy="1892824"/>
          </a:xfrm>
          <a:prstGeom prst="rect">
            <a:avLst/>
          </a:prstGeom>
        </p:spPr>
        <p:txBody>
          <a:bodyPr wrap="square" lIns="91439" tIns="45719" rIns="91439" bIns="45719">
            <a:spAutoFit/>
          </a:bodyPr>
          <a:lstStyle/>
          <a:p>
            <a:pPr algn="just">
              <a:lnSpc>
                <a:spcPct val="150000"/>
              </a:lnSpc>
            </a:pPr>
            <a:r>
              <a:rPr lang="en-US" sz="3900"/>
              <a:t>Nêu một số quy định của pháp luật về quyền, nghĩa vụ lao động của công dân.</a:t>
            </a:r>
          </a:p>
        </p:txBody>
      </p:sp>
      <p:pic>
        <p:nvPicPr>
          <p:cNvPr id="11" name="Picture 4" descr="https://o.remove.bg/downloads/063c0084-592a-4c9f-aa6b-b3e9884b9276/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2361" y="5165189"/>
            <a:ext cx="2837242" cy="27694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66800" y="9029700"/>
            <a:ext cx="20345400" cy="1524000"/>
          </a:xfrm>
          <a:prstGeom prst="rect">
            <a:avLst/>
          </a:prstGeom>
          <a:solidFill>
            <a:schemeClr val="accent4">
              <a:lumMod val="50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39" tIns="45719" rIns="91439" bIns="45719" rtlCol="0" anchor="ctr"/>
          <a:lstStyle/>
          <a:p>
            <a:pPr algn="ctr"/>
            <a:endParaRPr lang="en-US"/>
          </a:p>
        </p:txBody>
      </p:sp>
      <p:pic>
        <p:nvPicPr>
          <p:cNvPr id="15" name="Picture 2" descr="https://o.remove.bg/downloads/b3d04bfe-df53-45cf-9191-dfcee40e0779/image-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840481"/>
            <a:ext cx="8832956" cy="832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77535"/>
      </p:ext>
    </p:extLst>
  </p:cSld>
  <p:clrMapOvr>
    <a:masterClrMapping/>
  </p:clrMapOvr>
  <p:transition spd="med">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1683888">
            <a:off x="15804647" y="5661473"/>
            <a:ext cx="2909310" cy="6226151"/>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36"/>
          <p:cNvSpPr/>
          <p:nvPr/>
        </p:nvSpPr>
        <p:spPr>
          <a:xfrm rot="1683888">
            <a:off x="-602228" y="-928825"/>
            <a:ext cx="2635956"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37"/>
          <p:cNvSpPr/>
          <p:nvPr/>
        </p:nvSpPr>
        <p:spPr>
          <a:xfrm>
            <a:off x="16343507" y="-685341"/>
            <a:ext cx="3664014"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4"/>
          <p:cNvGrpSpPr/>
          <p:nvPr/>
        </p:nvGrpSpPr>
        <p:grpSpPr>
          <a:xfrm>
            <a:off x="900334" y="2201105"/>
            <a:ext cx="5334000" cy="7133396"/>
            <a:chOff x="0" y="0"/>
            <a:chExt cx="3627015" cy="1127034"/>
          </a:xfrm>
        </p:grpSpPr>
        <p:sp>
          <p:nvSpPr>
            <p:cNvPr id="9"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1"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14" name="Rectangle 13"/>
          <p:cNvSpPr/>
          <p:nvPr/>
        </p:nvSpPr>
        <p:spPr>
          <a:xfrm>
            <a:off x="1157509" y="3086100"/>
            <a:ext cx="4819650" cy="5909308"/>
          </a:xfrm>
          <a:prstGeom prst="rect">
            <a:avLst/>
          </a:prstGeom>
        </p:spPr>
        <p:txBody>
          <a:bodyPr wrap="square" lIns="91439" tIns="45719" rIns="91439" bIns="45719">
            <a:spAutoFit/>
          </a:bodyPr>
          <a:lstStyle/>
          <a:p>
            <a:pPr algn="just">
              <a:lnSpc>
                <a:spcPct val="150000"/>
              </a:lnSpc>
            </a:pPr>
            <a:r>
              <a:rPr lang="en-US" sz="3600"/>
              <a:t>Công dân có quyền làm việc, lựa chọn nghề nghiệp, việc làm và nơi làm việc để đáp ứng nhu cầu của bản thân, gia đình và cống hiến cho xã hội.</a:t>
            </a:r>
          </a:p>
        </p:txBody>
      </p:sp>
      <p:grpSp>
        <p:nvGrpSpPr>
          <p:cNvPr id="15" name="Group 4"/>
          <p:cNvGrpSpPr/>
          <p:nvPr/>
        </p:nvGrpSpPr>
        <p:grpSpPr>
          <a:xfrm>
            <a:off x="11949334" y="2237059"/>
            <a:ext cx="5348068" cy="7001201"/>
            <a:chOff x="0" y="0"/>
            <a:chExt cx="3627015" cy="1127034"/>
          </a:xfrm>
        </p:grpSpPr>
        <p:sp>
          <p:nvSpPr>
            <p:cNvPr id="16"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7"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grpSp>
        <p:nvGrpSpPr>
          <p:cNvPr id="18" name="Group 4"/>
          <p:cNvGrpSpPr/>
          <p:nvPr/>
        </p:nvGrpSpPr>
        <p:grpSpPr>
          <a:xfrm>
            <a:off x="6386732" y="2201105"/>
            <a:ext cx="5334000" cy="7133396"/>
            <a:chOff x="0" y="0"/>
            <a:chExt cx="3627015" cy="1127034"/>
          </a:xfrm>
        </p:grpSpPr>
        <p:sp>
          <p:nvSpPr>
            <p:cNvPr id="19"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0"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21" name="Rectangle 20"/>
          <p:cNvSpPr/>
          <p:nvPr/>
        </p:nvSpPr>
        <p:spPr>
          <a:xfrm>
            <a:off x="6748683" y="3164296"/>
            <a:ext cx="4610102" cy="5078311"/>
          </a:xfrm>
          <a:prstGeom prst="rect">
            <a:avLst/>
          </a:prstGeom>
        </p:spPr>
        <p:txBody>
          <a:bodyPr wrap="square" lIns="91439" tIns="45719" rIns="91439" bIns="45719">
            <a:spAutoFit/>
          </a:bodyPr>
          <a:lstStyle/>
          <a:p>
            <a:pPr algn="just">
              <a:lnSpc>
                <a:spcPct val="150000"/>
              </a:lnSpc>
            </a:pPr>
            <a:r>
              <a:rPr lang="en-US" sz="3600"/>
              <a:t>Có quyền nâng cao trình độ, hưởng các điều kiện về an toàn vệ sinh lao động, được hưởng lương, chế độ nghỉ ngơi,...</a:t>
            </a:r>
          </a:p>
        </p:txBody>
      </p:sp>
      <p:sp>
        <p:nvSpPr>
          <p:cNvPr id="22" name="Rectangle 21"/>
          <p:cNvSpPr/>
          <p:nvPr/>
        </p:nvSpPr>
        <p:spPr>
          <a:xfrm>
            <a:off x="12546218" y="3644144"/>
            <a:ext cx="4366040" cy="4247315"/>
          </a:xfrm>
          <a:prstGeom prst="rect">
            <a:avLst/>
          </a:prstGeom>
        </p:spPr>
        <p:txBody>
          <a:bodyPr wrap="square" lIns="91439" tIns="45719" rIns="91439" bIns="45719">
            <a:spAutoFit/>
          </a:bodyPr>
          <a:lstStyle/>
          <a:p>
            <a:pPr algn="just">
              <a:lnSpc>
                <a:spcPct val="150000"/>
              </a:lnSpc>
            </a:pPr>
            <a:r>
              <a:rPr lang="en-US" sz="3600"/>
              <a:t>Có nghĩa vụ lao động để nuôi sống bản thân, gia đình và góp phần phát triển xã hội.</a:t>
            </a:r>
          </a:p>
        </p:txBody>
      </p:sp>
      <p:pic>
        <p:nvPicPr>
          <p:cNvPr id="23"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5573" y="1313854"/>
            <a:ext cx="2776318" cy="17280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41081" y="1313852"/>
            <a:ext cx="2776318" cy="172807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9175" y="1313852"/>
            <a:ext cx="2776318" cy="17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11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D:\HC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495299"/>
            <a:ext cx="123444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200400" y="6269832"/>
            <a:ext cx="12458700" cy="39703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r>
              <a:rPr lang="en-US" sz="4200" i="1" dirty="0">
                <a:solidFill>
                  <a:srgbClr val="003399"/>
                </a:solidFill>
              </a:rPr>
              <a:t>“Lao </a:t>
            </a:r>
            <a:r>
              <a:rPr lang="en-US" sz="4200" i="1" dirty="0" err="1">
                <a:solidFill>
                  <a:srgbClr val="003399"/>
                </a:solidFill>
              </a:rPr>
              <a:t>động</a:t>
            </a:r>
            <a:r>
              <a:rPr lang="en-US" sz="4200" i="1" dirty="0">
                <a:solidFill>
                  <a:srgbClr val="003399"/>
                </a:solidFill>
              </a:rPr>
              <a:t> </a:t>
            </a:r>
            <a:r>
              <a:rPr lang="en-US" sz="4200" i="1" dirty="0" err="1">
                <a:solidFill>
                  <a:srgbClr val="003399"/>
                </a:solidFill>
              </a:rPr>
              <a:t>là</a:t>
            </a:r>
            <a:r>
              <a:rPr lang="en-US" sz="4200" i="1" dirty="0">
                <a:solidFill>
                  <a:srgbClr val="003399"/>
                </a:solidFill>
              </a:rPr>
              <a:t> </a:t>
            </a:r>
            <a:r>
              <a:rPr lang="en-US" sz="4200" i="1" dirty="0" err="1">
                <a:solidFill>
                  <a:srgbClr val="003399"/>
                </a:solidFill>
              </a:rPr>
              <a:t>nghĩa</a:t>
            </a:r>
            <a:r>
              <a:rPr lang="en-US" sz="4200" i="1" dirty="0">
                <a:solidFill>
                  <a:srgbClr val="003399"/>
                </a:solidFill>
              </a:rPr>
              <a:t> </a:t>
            </a:r>
            <a:r>
              <a:rPr lang="en-US" sz="4200" i="1" dirty="0" err="1">
                <a:solidFill>
                  <a:srgbClr val="003399"/>
                </a:solidFill>
              </a:rPr>
              <a:t>vụ</a:t>
            </a:r>
            <a:r>
              <a:rPr lang="en-US" sz="4200" i="1" dirty="0">
                <a:solidFill>
                  <a:srgbClr val="003399"/>
                </a:solidFill>
              </a:rPr>
              <a:t> </a:t>
            </a:r>
            <a:r>
              <a:rPr lang="en-US" sz="4200" i="1" dirty="0" err="1">
                <a:solidFill>
                  <a:srgbClr val="003399"/>
                </a:solidFill>
              </a:rPr>
              <a:t>thiêng</a:t>
            </a:r>
            <a:r>
              <a:rPr lang="en-US" sz="4200" i="1" dirty="0">
                <a:solidFill>
                  <a:srgbClr val="003399"/>
                </a:solidFill>
              </a:rPr>
              <a:t> </a:t>
            </a:r>
            <a:r>
              <a:rPr lang="en-US" sz="4200" i="1" dirty="0" err="1">
                <a:solidFill>
                  <a:srgbClr val="003399"/>
                </a:solidFill>
              </a:rPr>
              <a:t>liêng</a:t>
            </a:r>
            <a:r>
              <a:rPr lang="en-US" sz="4200" i="1" dirty="0">
                <a:solidFill>
                  <a:srgbClr val="003399"/>
                </a:solidFill>
              </a:rPr>
              <a:t>, </a:t>
            </a:r>
            <a:r>
              <a:rPr lang="en-US" sz="4200" i="1" dirty="0" err="1">
                <a:solidFill>
                  <a:srgbClr val="003399"/>
                </a:solidFill>
              </a:rPr>
              <a:t>là</a:t>
            </a:r>
            <a:r>
              <a:rPr lang="en-US" sz="4200" i="1" dirty="0">
                <a:solidFill>
                  <a:srgbClr val="003399"/>
                </a:solidFill>
              </a:rPr>
              <a:t> </a:t>
            </a:r>
            <a:r>
              <a:rPr lang="en-US" sz="4200" i="1" dirty="0" err="1">
                <a:solidFill>
                  <a:srgbClr val="003399"/>
                </a:solidFill>
              </a:rPr>
              <a:t>nguồn</a:t>
            </a:r>
            <a:r>
              <a:rPr lang="en-US" sz="4200" i="1" dirty="0">
                <a:solidFill>
                  <a:srgbClr val="003399"/>
                </a:solidFill>
              </a:rPr>
              <a:t> </a:t>
            </a:r>
            <a:r>
              <a:rPr lang="en-US" sz="4200" i="1" dirty="0" err="1">
                <a:solidFill>
                  <a:srgbClr val="003399"/>
                </a:solidFill>
              </a:rPr>
              <a:t>sống</a:t>
            </a:r>
            <a:r>
              <a:rPr lang="en-US" sz="4200" i="1" dirty="0">
                <a:solidFill>
                  <a:srgbClr val="003399"/>
                </a:solidFill>
              </a:rPr>
              <a:t>, </a:t>
            </a:r>
            <a:r>
              <a:rPr lang="en-US" sz="4200" i="1" dirty="0" err="1">
                <a:solidFill>
                  <a:srgbClr val="003399"/>
                </a:solidFill>
              </a:rPr>
              <a:t>nguồn</a:t>
            </a:r>
            <a:r>
              <a:rPr lang="en-US" sz="4200" i="1" dirty="0">
                <a:solidFill>
                  <a:srgbClr val="003399"/>
                </a:solidFill>
              </a:rPr>
              <a:t> </a:t>
            </a:r>
            <a:r>
              <a:rPr lang="en-US" sz="4200" i="1" dirty="0" err="1">
                <a:solidFill>
                  <a:srgbClr val="003399"/>
                </a:solidFill>
              </a:rPr>
              <a:t>hạnh</a:t>
            </a:r>
            <a:r>
              <a:rPr lang="en-US" sz="4200" i="1" dirty="0">
                <a:solidFill>
                  <a:srgbClr val="003399"/>
                </a:solidFill>
              </a:rPr>
              <a:t> </a:t>
            </a:r>
            <a:r>
              <a:rPr lang="en-US" sz="4200" i="1" dirty="0" err="1">
                <a:solidFill>
                  <a:srgbClr val="003399"/>
                </a:solidFill>
              </a:rPr>
              <a:t>phúc</a:t>
            </a:r>
            <a:r>
              <a:rPr lang="en-US" sz="4200" i="1" dirty="0">
                <a:solidFill>
                  <a:srgbClr val="003399"/>
                </a:solidFill>
              </a:rPr>
              <a:t> </a:t>
            </a:r>
            <a:r>
              <a:rPr lang="en-US" sz="4200" i="1" dirty="0" err="1">
                <a:solidFill>
                  <a:srgbClr val="003399"/>
                </a:solidFill>
              </a:rPr>
              <a:t>của</a:t>
            </a:r>
            <a:r>
              <a:rPr lang="en-US" sz="4200" i="1" dirty="0">
                <a:solidFill>
                  <a:srgbClr val="003399"/>
                </a:solidFill>
              </a:rPr>
              <a:t> </a:t>
            </a:r>
            <a:r>
              <a:rPr lang="en-US" sz="4200" i="1" dirty="0" err="1">
                <a:solidFill>
                  <a:srgbClr val="003399"/>
                </a:solidFill>
              </a:rPr>
              <a:t>chúng</a:t>
            </a:r>
            <a:r>
              <a:rPr lang="en-US" sz="4200" i="1" dirty="0">
                <a:solidFill>
                  <a:srgbClr val="003399"/>
                </a:solidFill>
              </a:rPr>
              <a:t> ta. </a:t>
            </a:r>
            <a:r>
              <a:rPr lang="en-US" sz="4200" i="1" dirty="0" err="1">
                <a:solidFill>
                  <a:srgbClr val="003399"/>
                </a:solidFill>
              </a:rPr>
              <a:t>Trong</a:t>
            </a:r>
            <a:r>
              <a:rPr lang="en-US" sz="4200" i="1" dirty="0">
                <a:solidFill>
                  <a:srgbClr val="003399"/>
                </a:solidFill>
              </a:rPr>
              <a:t> </a:t>
            </a:r>
            <a:r>
              <a:rPr lang="en-US" sz="4200" i="1" dirty="0" err="1">
                <a:solidFill>
                  <a:srgbClr val="003399"/>
                </a:solidFill>
              </a:rPr>
              <a:t>xã</a:t>
            </a:r>
            <a:r>
              <a:rPr lang="en-US" sz="4200" i="1" dirty="0">
                <a:solidFill>
                  <a:srgbClr val="003399"/>
                </a:solidFill>
              </a:rPr>
              <a:t> </a:t>
            </a:r>
            <a:r>
              <a:rPr lang="en-US" sz="4200" i="1" dirty="0" err="1">
                <a:solidFill>
                  <a:srgbClr val="003399"/>
                </a:solidFill>
              </a:rPr>
              <a:t>hội</a:t>
            </a:r>
            <a:r>
              <a:rPr lang="en-US" sz="4200" i="1" dirty="0">
                <a:solidFill>
                  <a:srgbClr val="003399"/>
                </a:solidFill>
              </a:rPr>
              <a:t> ta, </a:t>
            </a:r>
            <a:r>
              <a:rPr lang="en-US" sz="4200" i="1" dirty="0" err="1">
                <a:solidFill>
                  <a:srgbClr val="003399"/>
                </a:solidFill>
              </a:rPr>
              <a:t>không</a:t>
            </a:r>
            <a:r>
              <a:rPr lang="en-US" sz="4200" i="1" dirty="0">
                <a:solidFill>
                  <a:srgbClr val="003399"/>
                </a:solidFill>
              </a:rPr>
              <a:t> </a:t>
            </a:r>
            <a:r>
              <a:rPr lang="en-US" sz="4200" i="1" dirty="0" err="1">
                <a:solidFill>
                  <a:srgbClr val="003399"/>
                </a:solidFill>
              </a:rPr>
              <a:t>có</a:t>
            </a:r>
            <a:r>
              <a:rPr lang="en-US" sz="4200" i="1" dirty="0">
                <a:solidFill>
                  <a:srgbClr val="003399"/>
                </a:solidFill>
              </a:rPr>
              <a:t> </a:t>
            </a:r>
            <a:r>
              <a:rPr lang="en-US" sz="4200" i="1" dirty="0" err="1">
                <a:solidFill>
                  <a:srgbClr val="003399"/>
                </a:solidFill>
              </a:rPr>
              <a:t>nghề</a:t>
            </a:r>
            <a:r>
              <a:rPr lang="en-US" sz="4200" i="1" dirty="0">
                <a:solidFill>
                  <a:srgbClr val="003399"/>
                </a:solidFill>
              </a:rPr>
              <a:t> </a:t>
            </a:r>
            <a:r>
              <a:rPr lang="en-US" sz="4200" i="1" dirty="0" err="1">
                <a:solidFill>
                  <a:srgbClr val="003399"/>
                </a:solidFill>
              </a:rPr>
              <a:t>nào</a:t>
            </a:r>
            <a:r>
              <a:rPr lang="en-US" sz="4200" i="1" dirty="0">
                <a:solidFill>
                  <a:srgbClr val="003399"/>
                </a:solidFill>
              </a:rPr>
              <a:t> </a:t>
            </a:r>
            <a:r>
              <a:rPr lang="en-US" sz="4200" i="1" dirty="0" err="1">
                <a:solidFill>
                  <a:srgbClr val="003399"/>
                </a:solidFill>
              </a:rPr>
              <a:t>thấp</a:t>
            </a:r>
            <a:r>
              <a:rPr lang="en-US" sz="4200" i="1" dirty="0">
                <a:solidFill>
                  <a:srgbClr val="003399"/>
                </a:solidFill>
              </a:rPr>
              <a:t> </a:t>
            </a:r>
            <a:r>
              <a:rPr lang="en-US" sz="4200" i="1" dirty="0" err="1">
                <a:solidFill>
                  <a:srgbClr val="003399"/>
                </a:solidFill>
              </a:rPr>
              <a:t>kém</a:t>
            </a:r>
            <a:r>
              <a:rPr lang="en-US" sz="4200" i="1" dirty="0">
                <a:solidFill>
                  <a:srgbClr val="003399"/>
                </a:solidFill>
              </a:rPr>
              <a:t>, </a:t>
            </a:r>
            <a:r>
              <a:rPr lang="en-US" sz="4200" i="1" dirty="0" err="1">
                <a:solidFill>
                  <a:srgbClr val="003399"/>
                </a:solidFill>
              </a:rPr>
              <a:t>chỉ</a:t>
            </a:r>
            <a:r>
              <a:rPr lang="en-US" sz="4200" i="1" dirty="0">
                <a:solidFill>
                  <a:srgbClr val="003399"/>
                </a:solidFill>
              </a:rPr>
              <a:t> </a:t>
            </a:r>
            <a:r>
              <a:rPr lang="en-US" sz="4200" i="1" dirty="0" err="1">
                <a:solidFill>
                  <a:srgbClr val="003399"/>
                </a:solidFill>
              </a:rPr>
              <a:t>những</a:t>
            </a:r>
            <a:r>
              <a:rPr lang="en-US" sz="4200" i="1" dirty="0">
                <a:solidFill>
                  <a:srgbClr val="003399"/>
                </a:solidFill>
              </a:rPr>
              <a:t> </a:t>
            </a:r>
            <a:r>
              <a:rPr lang="en-US" sz="4200" i="1" dirty="0" err="1">
                <a:solidFill>
                  <a:srgbClr val="003399"/>
                </a:solidFill>
              </a:rPr>
              <a:t>kẻ</a:t>
            </a:r>
            <a:r>
              <a:rPr lang="en-US" sz="4200" i="1" dirty="0">
                <a:solidFill>
                  <a:srgbClr val="003399"/>
                </a:solidFill>
              </a:rPr>
              <a:t> </a:t>
            </a:r>
            <a:r>
              <a:rPr lang="en-US" sz="4200" i="1" dirty="0" err="1">
                <a:solidFill>
                  <a:srgbClr val="003399"/>
                </a:solidFill>
              </a:rPr>
              <a:t>lười</a:t>
            </a:r>
            <a:r>
              <a:rPr lang="en-US" sz="4200" i="1" dirty="0">
                <a:solidFill>
                  <a:srgbClr val="003399"/>
                </a:solidFill>
              </a:rPr>
              <a:t> </a:t>
            </a:r>
            <a:r>
              <a:rPr lang="en-US" sz="4200" i="1" dirty="0" err="1">
                <a:solidFill>
                  <a:srgbClr val="003399"/>
                </a:solidFill>
              </a:rPr>
              <a:t>biếng</a:t>
            </a:r>
            <a:r>
              <a:rPr lang="en-US" sz="4200" i="1" dirty="0">
                <a:solidFill>
                  <a:srgbClr val="003399"/>
                </a:solidFill>
              </a:rPr>
              <a:t>, ỷ </a:t>
            </a:r>
            <a:r>
              <a:rPr lang="en-US" sz="4200" i="1" dirty="0" err="1">
                <a:solidFill>
                  <a:srgbClr val="003399"/>
                </a:solidFill>
              </a:rPr>
              <a:t>lại</a:t>
            </a:r>
            <a:r>
              <a:rPr lang="en-US" sz="4200" i="1" dirty="0">
                <a:solidFill>
                  <a:srgbClr val="003399"/>
                </a:solidFill>
              </a:rPr>
              <a:t> </a:t>
            </a:r>
            <a:r>
              <a:rPr lang="en-US" sz="4200" i="1" dirty="0" err="1">
                <a:solidFill>
                  <a:srgbClr val="003399"/>
                </a:solidFill>
              </a:rPr>
              <a:t>mới</a:t>
            </a:r>
            <a:r>
              <a:rPr lang="en-US" sz="4200" i="1" dirty="0">
                <a:solidFill>
                  <a:srgbClr val="003399"/>
                </a:solidFill>
              </a:rPr>
              <a:t> </a:t>
            </a:r>
            <a:r>
              <a:rPr lang="en-US" sz="4200" i="1" dirty="0" err="1">
                <a:solidFill>
                  <a:srgbClr val="003399"/>
                </a:solidFill>
              </a:rPr>
              <a:t>đáng</a:t>
            </a:r>
            <a:r>
              <a:rPr lang="en-US" sz="4200" i="1" dirty="0">
                <a:solidFill>
                  <a:srgbClr val="003399"/>
                </a:solidFill>
              </a:rPr>
              <a:t> </a:t>
            </a:r>
            <a:r>
              <a:rPr lang="en-US" sz="4200" i="1" dirty="0" err="1">
                <a:solidFill>
                  <a:srgbClr val="003399"/>
                </a:solidFill>
              </a:rPr>
              <a:t>xấu</a:t>
            </a:r>
            <a:r>
              <a:rPr lang="en-US" sz="4200" i="1" dirty="0">
                <a:solidFill>
                  <a:srgbClr val="003399"/>
                </a:solidFill>
              </a:rPr>
              <a:t> </a:t>
            </a:r>
            <a:r>
              <a:rPr lang="en-US" sz="4200" i="1" dirty="0" err="1">
                <a:solidFill>
                  <a:srgbClr val="003399"/>
                </a:solidFill>
              </a:rPr>
              <a:t>hổ</a:t>
            </a:r>
            <a:r>
              <a:rPr lang="en-US" sz="4200" i="1" dirty="0">
                <a:solidFill>
                  <a:srgbClr val="003399"/>
                </a:solidFill>
              </a:rPr>
              <a:t>. </a:t>
            </a:r>
            <a:r>
              <a:rPr lang="en-US" sz="4200" i="1" dirty="0" err="1">
                <a:solidFill>
                  <a:srgbClr val="003399"/>
                </a:solidFill>
              </a:rPr>
              <a:t>Người</a:t>
            </a:r>
            <a:r>
              <a:rPr lang="en-US" sz="4200" i="1" dirty="0">
                <a:solidFill>
                  <a:srgbClr val="003399"/>
                </a:solidFill>
              </a:rPr>
              <a:t> </a:t>
            </a:r>
            <a:r>
              <a:rPr lang="en-US" sz="4200" i="1" dirty="0" err="1">
                <a:solidFill>
                  <a:srgbClr val="003399"/>
                </a:solidFill>
              </a:rPr>
              <a:t>nấu</a:t>
            </a:r>
            <a:r>
              <a:rPr lang="en-US" sz="4200" i="1" dirty="0">
                <a:solidFill>
                  <a:srgbClr val="003399"/>
                </a:solidFill>
              </a:rPr>
              <a:t> </a:t>
            </a:r>
            <a:r>
              <a:rPr lang="en-US" sz="4200" i="1" dirty="0" err="1">
                <a:solidFill>
                  <a:srgbClr val="003399"/>
                </a:solidFill>
              </a:rPr>
              <a:t>bếp</a:t>
            </a:r>
            <a:r>
              <a:rPr lang="en-US" sz="4200" i="1" dirty="0">
                <a:solidFill>
                  <a:srgbClr val="003399"/>
                </a:solidFill>
              </a:rPr>
              <a:t>, </a:t>
            </a:r>
            <a:r>
              <a:rPr lang="en-US" sz="4200" i="1" dirty="0" err="1">
                <a:solidFill>
                  <a:srgbClr val="003399"/>
                </a:solidFill>
              </a:rPr>
              <a:t>người</a:t>
            </a:r>
            <a:r>
              <a:rPr lang="en-US" sz="4200" i="1" dirty="0">
                <a:solidFill>
                  <a:srgbClr val="003399"/>
                </a:solidFill>
              </a:rPr>
              <a:t> </a:t>
            </a:r>
            <a:r>
              <a:rPr lang="en-US" sz="4200" i="1" dirty="0" err="1">
                <a:solidFill>
                  <a:srgbClr val="003399"/>
                </a:solidFill>
              </a:rPr>
              <a:t>quét</a:t>
            </a:r>
            <a:r>
              <a:rPr lang="en-US" sz="4200" i="1" dirty="0">
                <a:solidFill>
                  <a:srgbClr val="003399"/>
                </a:solidFill>
              </a:rPr>
              <a:t> </a:t>
            </a:r>
            <a:r>
              <a:rPr lang="en-US" sz="4200" i="1" dirty="0" err="1">
                <a:solidFill>
                  <a:srgbClr val="003399"/>
                </a:solidFill>
              </a:rPr>
              <a:t>rác</a:t>
            </a:r>
            <a:r>
              <a:rPr lang="en-US" sz="4200" i="1" dirty="0">
                <a:solidFill>
                  <a:srgbClr val="003399"/>
                </a:solidFill>
              </a:rPr>
              <a:t> </a:t>
            </a:r>
            <a:r>
              <a:rPr lang="en-US" sz="4200" i="1" dirty="0" err="1">
                <a:solidFill>
                  <a:srgbClr val="003399"/>
                </a:solidFill>
              </a:rPr>
              <a:t>cũng</a:t>
            </a:r>
            <a:r>
              <a:rPr lang="en-US" sz="4200" i="1" dirty="0">
                <a:solidFill>
                  <a:srgbClr val="003399"/>
                </a:solidFill>
              </a:rPr>
              <a:t> </a:t>
            </a:r>
            <a:r>
              <a:rPr lang="en-US" sz="4200" i="1" dirty="0" err="1">
                <a:solidFill>
                  <a:srgbClr val="003399"/>
                </a:solidFill>
              </a:rPr>
              <a:t>như</a:t>
            </a:r>
            <a:r>
              <a:rPr lang="en-US" sz="4200" i="1" dirty="0">
                <a:solidFill>
                  <a:srgbClr val="003399"/>
                </a:solidFill>
              </a:rPr>
              <a:t> </a:t>
            </a:r>
            <a:r>
              <a:rPr lang="en-US" sz="4200" i="1" dirty="0" err="1">
                <a:solidFill>
                  <a:srgbClr val="003399"/>
                </a:solidFill>
              </a:rPr>
              <a:t>thầy</a:t>
            </a:r>
            <a:r>
              <a:rPr lang="en-US" sz="4200" i="1" dirty="0">
                <a:solidFill>
                  <a:srgbClr val="003399"/>
                </a:solidFill>
              </a:rPr>
              <a:t> </a:t>
            </a:r>
            <a:r>
              <a:rPr lang="en-US" sz="4200" i="1" dirty="0" err="1">
                <a:solidFill>
                  <a:srgbClr val="003399"/>
                </a:solidFill>
              </a:rPr>
              <a:t>giáo</a:t>
            </a:r>
            <a:r>
              <a:rPr lang="en-US" sz="4200" i="1" dirty="0">
                <a:solidFill>
                  <a:srgbClr val="003399"/>
                </a:solidFill>
              </a:rPr>
              <a:t>, </a:t>
            </a:r>
            <a:r>
              <a:rPr lang="en-US" sz="4200" i="1" dirty="0" err="1">
                <a:solidFill>
                  <a:srgbClr val="003399"/>
                </a:solidFill>
              </a:rPr>
              <a:t>kĩ</a:t>
            </a:r>
            <a:r>
              <a:rPr lang="en-US" sz="4200" i="1" dirty="0">
                <a:solidFill>
                  <a:srgbClr val="003399"/>
                </a:solidFill>
              </a:rPr>
              <a:t> </a:t>
            </a:r>
            <a:r>
              <a:rPr lang="en-US" sz="4200" i="1" dirty="0" err="1">
                <a:solidFill>
                  <a:srgbClr val="003399"/>
                </a:solidFill>
              </a:rPr>
              <a:t>sư</a:t>
            </a:r>
            <a:r>
              <a:rPr lang="en-US" sz="4200" i="1" dirty="0">
                <a:solidFill>
                  <a:srgbClr val="003399"/>
                </a:solidFill>
              </a:rPr>
              <a:t>, </a:t>
            </a:r>
            <a:r>
              <a:rPr lang="en-US" sz="4200" i="1" dirty="0" err="1">
                <a:solidFill>
                  <a:srgbClr val="003399"/>
                </a:solidFill>
              </a:rPr>
              <a:t>nếu</a:t>
            </a:r>
            <a:r>
              <a:rPr lang="en-US" sz="4200" i="1" dirty="0">
                <a:solidFill>
                  <a:srgbClr val="003399"/>
                </a:solidFill>
              </a:rPr>
              <a:t> </a:t>
            </a:r>
            <a:r>
              <a:rPr lang="en-US" sz="4200" i="1" dirty="0" err="1">
                <a:solidFill>
                  <a:srgbClr val="003399"/>
                </a:solidFill>
              </a:rPr>
              <a:t>làm</a:t>
            </a:r>
            <a:r>
              <a:rPr lang="en-US" sz="4200" i="1" dirty="0">
                <a:solidFill>
                  <a:srgbClr val="003399"/>
                </a:solidFill>
              </a:rPr>
              <a:t> </a:t>
            </a:r>
            <a:r>
              <a:rPr lang="en-US" sz="4200" i="1" dirty="0" err="1">
                <a:solidFill>
                  <a:srgbClr val="003399"/>
                </a:solidFill>
              </a:rPr>
              <a:t>tròn</a:t>
            </a:r>
            <a:r>
              <a:rPr lang="en-US" sz="4200" i="1" dirty="0">
                <a:solidFill>
                  <a:srgbClr val="003399"/>
                </a:solidFill>
              </a:rPr>
              <a:t> </a:t>
            </a:r>
            <a:r>
              <a:rPr lang="en-US" sz="4200" i="1" dirty="0" err="1">
                <a:solidFill>
                  <a:srgbClr val="003399"/>
                </a:solidFill>
              </a:rPr>
              <a:t>trách</a:t>
            </a:r>
            <a:r>
              <a:rPr lang="en-US" sz="4200" i="1" dirty="0">
                <a:solidFill>
                  <a:srgbClr val="003399"/>
                </a:solidFill>
              </a:rPr>
              <a:t> </a:t>
            </a:r>
            <a:r>
              <a:rPr lang="en-US" sz="4200" i="1" dirty="0" err="1">
                <a:solidFill>
                  <a:srgbClr val="003399"/>
                </a:solidFill>
              </a:rPr>
              <a:t>nhiệm</a:t>
            </a:r>
            <a:r>
              <a:rPr lang="en-US" sz="4200" i="1" dirty="0">
                <a:solidFill>
                  <a:srgbClr val="003399"/>
                </a:solidFill>
              </a:rPr>
              <a:t> </a:t>
            </a:r>
            <a:r>
              <a:rPr lang="en-US" sz="4200" i="1" dirty="0" err="1">
                <a:solidFill>
                  <a:srgbClr val="003399"/>
                </a:solidFill>
              </a:rPr>
              <a:t>thì</a:t>
            </a:r>
            <a:r>
              <a:rPr lang="en-US" sz="4200" i="1" dirty="0">
                <a:solidFill>
                  <a:srgbClr val="003399"/>
                </a:solidFill>
              </a:rPr>
              <a:t> </a:t>
            </a:r>
            <a:r>
              <a:rPr lang="en-US" sz="4200" i="1" dirty="0" err="1">
                <a:solidFill>
                  <a:srgbClr val="003399"/>
                </a:solidFill>
              </a:rPr>
              <a:t>vẻ</a:t>
            </a:r>
            <a:r>
              <a:rPr lang="en-US" sz="4200" i="1" dirty="0">
                <a:solidFill>
                  <a:srgbClr val="003399"/>
                </a:solidFill>
              </a:rPr>
              <a:t> </a:t>
            </a:r>
            <a:r>
              <a:rPr lang="en-US" sz="4200" i="1" dirty="0" err="1">
                <a:solidFill>
                  <a:srgbClr val="003399"/>
                </a:solidFill>
              </a:rPr>
              <a:t>vang</a:t>
            </a:r>
            <a:r>
              <a:rPr lang="en-US" sz="4200" i="1" dirty="0">
                <a:solidFill>
                  <a:srgbClr val="003399"/>
                </a:solidFill>
              </a:rPr>
              <a:t> </a:t>
            </a:r>
            <a:r>
              <a:rPr lang="en-US" sz="4200" i="1" dirty="0" err="1">
                <a:solidFill>
                  <a:srgbClr val="003399"/>
                </a:solidFill>
              </a:rPr>
              <a:t>như</a:t>
            </a:r>
            <a:r>
              <a:rPr lang="en-US" sz="4200" i="1" dirty="0">
                <a:solidFill>
                  <a:srgbClr val="003399"/>
                </a:solidFill>
              </a:rPr>
              <a:t> </a:t>
            </a:r>
            <a:r>
              <a:rPr lang="en-US" sz="4200" i="1" dirty="0" err="1">
                <a:solidFill>
                  <a:srgbClr val="003399"/>
                </a:solidFill>
              </a:rPr>
              <a:t>nhau</a:t>
            </a:r>
            <a:r>
              <a:rPr lang="en-US" sz="4200" i="1" dirty="0">
                <a:solidFill>
                  <a:srgbClr val="003399"/>
                </a:solidFill>
              </a:rPr>
              <a:t>.” (</a:t>
            </a:r>
            <a:r>
              <a:rPr lang="en-US" sz="4200" i="1" dirty="0" err="1">
                <a:solidFill>
                  <a:srgbClr val="003399"/>
                </a:solidFill>
              </a:rPr>
              <a:t>Hồ</a:t>
            </a:r>
            <a:r>
              <a:rPr lang="en-US" sz="4200" i="1" dirty="0">
                <a:solidFill>
                  <a:srgbClr val="003399"/>
                </a:solidFill>
              </a:rPr>
              <a:t> </a:t>
            </a:r>
            <a:r>
              <a:rPr lang="en-US" sz="4200" i="1" dirty="0" err="1">
                <a:solidFill>
                  <a:srgbClr val="003399"/>
                </a:solidFill>
              </a:rPr>
              <a:t>Chí</a:t>
            </a:r>
            <a:r>
              <a:rPr lang="en-US" sz="4200" i="1" dirty="0">
                <a:solidFill>
                  <a:srgbClr val="003399"/>
                </a:solidFill>
              </a:rPr>
              <a:t> Minh)</a:t>
            </a:r>
          </a:p>
        </p:txBody>
      </p:sp>
    </p:spTree>
    <p:extLst>
      <p:ext uri="{BB962C8B-B14F-4D97-AF65-F5344CB8AC3E}">
        <p14:creationId xmlns:p14="http://schemas.microsoft.com/office/powerpoint/2010/main" val="8451254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D:\buon b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195" y="1626395"/>
            <a:ext cx="6972300" cy="706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3" descr="D:\trộm cắ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1600200"/>
            <a:ext cx="6400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743200" y="8922545"/>
            <a:ext cx="5372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dirty="0" err="1"/>
              <a:t>Buôn</a:t>
            </a:r>
            <a:r>
              <a:rPr lang="en-US" sz="4200" dirty="0"/>
              <a:t> </a:t>
            </a:r>
            <a:r>
              <a:rPr lang="en-US" sz="4200" dirty="0" err="1"/>
              <a:t>bán</a:t>
            </a:r>
            <a:r>
              <a:rPr lang="en-US" sz="4200" dirty="0"/>
              <a:t> ma </a:t>
            </a:r>
            <a:r>
              <a:rPr lang="en-US" sz="4200" dirty="0" err="1"/>
              <a:t>túy</a:t>
            </a:r>
            <a:endParaRPr lang="en-US" sz="4200" dirty="0"/>
          </a:p>
        </p:txBody>
      </p:sp>
      <p:sp>
        <p:nvSpPr>
          <p:cNvPr id="7" name="TextBox 6"/>
          <p:cNvSpPr txBox="1">
            <a:spLocks noChangeArrowheads="1"/>
          </p:cNvSpPr>
          <p:nvPr/>
        </p:nvSpPr>
        <p:spPr bwMode="auto">
          <a:xfrm>
            <a:off x="9965532" y="8889208"/>
            <a:ext cx="5372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dirty="0" err="1"/>
              <a:t>Trộm</a:t>
            </a:r>
            <a:r>
              <a:rPr lang="en-US" sz="4200" dirty="0"/>
              <a:t> </a:t>
            </a:r>
            <a:r>
              <a:rPr lang="en-US" sz="4200" dirty="0" err="1"/>
              <a:t>cắp</a:t>
            </a:r>
            <a:r>
              <a:rPr lang="en-US" sz="4200" dirty="0"/>
              <a:t> </a:t>
            </a:r>
            <a:r>
              <a:rPr lang="en-US" sz="4200" dirty="0" err="1"/>
              <a:t>xe</a:t>
            </a:r>
            <a:r>
              <a:rPr lang="en-US" sz="4200" dirty="0"/>
              <a:t> </a:t>
            </a:r>
            <a:r>
              <a:rPr lang="en-US" sz="4200" dirty="0" err="1"/>
              <a:t>máy</a:t>
            </a:r>
            <a:endParaRPr lang="en-US" sz="4200" dirty="0"/>
          </a:p>
        </p:txBody>
      </p:sp>
      <p:sp>
        <p:nvSpPr>
          <p:cNvPr id="38918" name="TextBox 7"/>
          <p:cNvSpPr txBox="1">
            <a:spLocks noChangeArrowheads="1"/>
          </p:cNvSpPr>
          <p:nvPr/>
        </p:nvSpPr>
        <p:spPr bwMode="auto">
          <a:xfrm>
            <a:off x="3226595" y="342901"/>
            <a:ext cx="12115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b="1" dirty="0">
                <a:solidFill>
                  <a:srgbClr val="FF0000"/>
                </a:solidFill>
              </a:rPr>
              <a:t>HÀNH VI </a:t>
            </a:r>
            <a:r>
              <a:rPr lang="en-US" sz="4200" b="1" dirty="0" err="1">
                <a:solidFill>
                  <a:srgbClr val="FF0000"/>
                </a:solidFill>
              </a:rPr>
              <a:t>VI</a:t>
            </a:r>
            <a:r>
              <a:rPr lang="en-US" sz="4200" b="1" dirty="0">
                <a:solidFill>
                  <a:srgbClr val="FF0000"/>
                </a:solidFill>
              </a:rPr>
              <a:t> PHẠM PHÁP LUẬT </a:t>
            </a:r>
          </a:p>
        </p:txBody>
      </p:sp>
    </p:spTree>
    <p:extLst>
      <p:ext uri="{BB962C8B-B14F-4D97-AF65-F5344CB8AC3E}">
        <p14:creationId xmlns:p14="http://schemas.microsoft.com/office/powerpoint/2010/main" val="31861776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additive="base">
                                        <p:cTn id="7" dur="500" fill="hold"/>
                                        <p:tgtEl>
                                          <p:spTgt spid="89090"/>
                                        </p:tgtEl>
                                        <p:attrNameLst>
                                          <p:attrName>ppt_x</p:attrName>
                                        </p:attrNameLst>
                                      </p:cBhvr>
                                      <p:tavLst>
                                        <p:tav tm="0">
                                          <p:val>
                                            <p:strVal val="#ppt_x"/>
                                          </p:val>
                                        </p:tav>
                                        <p:tav tm="100000">
                                          <p:val>
                                            <p:strVal val="#ppt_x"/>
                                          </p:val>
                                        </p:tav>
                                      </p:tavLst>
                                    </p:anim>
                                    <p:anim calcmode="lin" valueType="num">
                                      <p:cBhvr additive="base">
                                        <p:cTn id="8" dur="500" fill="hold"/>
                                        <p:tgtEl>
                                          <p:spTgt spid="890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9091"/>
                                        </p:tgtEl>
                                        <p:attrNameLst>
                                          <p:attrName>style.visibility</p:attrName>
                                        </p:attrNameLst>
                                      </p:cBhvr>
                                      <p:to>
                                        <p:strVal val="visible"/>
                                      </p:to>
                                    </p:set>
                                    <p:anim calcmode="lin" valueType="num">
                                      <p:cBhvr additive="base">
                                        <p:cTn id="19" dur="500" fill="hold"/>
                                        <p:tgtEl>
                                          <p:spTgt spid="89091"/>
                                        </p:tgtEl>
                                        <p:attrNameLst>
                                          <p:attrName>ppt_x</p:attrName>
                                        </p:attrNameLst>
                                      </p:cBhvr>
                                      <p:tavLst>
                                        <p:tav tm="0">
                                          <p:val>
                                            <p:strVal val="#ppt_x"/>
                                          </p:val>
                                        </p:tav>
                                        <p:tav tm="100000">
                                          <p:val>
                                            <p:strVal val="#ppt_x"/>
                                          </p:val>
                                        </p:tav>
                                      </p:tavLst>
                                    </p:anim>
                                    <p:anim calcmode="lin" valueType="num">
                                      <p:cBhvr additive="base">
                                        <p:cTn id="20" dur="500" fill="hold"/>
                                        <p:tgtEl>
                                          <p:spTgt spid="890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16"/>
          <p:cNvGrpSpPr/>
          <p:nvPr/>
        </p:nvGrpSpPr>
        <p:grpSpPr>
          <a:xfrm>
            <a:off x="3637980" y="495300"/>
            <a:ext cx="11353800" cy="2286000"/>
            <a:chOff x="0" y="0"/>
            <a:chExt cx="1962273" cy="611733"/>
          </a:xfrm>
        </p:grpSpPr>
        <p:sp>
          <p:nvSpPr>
            <p:cNvPr id="6"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7" name="TextBox 18"/>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sp>
        <p:nvSpPr>
          <p:cNvPr id="8" name="TextBox 19"/>
          <p:cNvSpPr txBox="1"/>
          <p:nvPr/>
        </p:nvSpPr>
        <p:spPr>
          <a:xfrm>
            <a:off x="3637982" y="789506"/>
            <a:ext cx="11353800" cy="1661993"/>
          </a:xfrm>
          <a:prstGeom prst="rect">
            <a:avLst/>
          </a:prstGeom>
        </p:spPr>
        <p:txBody>
          <a:bodyPr wrap="square" lIns="0" tIns="0" rIns="0" bIns="0" rtlCol="0" anchor="t">
            <a:spAutoFit/>
          </a:bodyPr>
          <a:lstStyle/>
          <a:p>
            <a:pPr algn="ctr">
              <a:lnSpc>
                <a:spcPct val="150000"/>
              </a:lnSpc>
            </a:pPr>
            <a:r>
              <a:rPr lang="en-US" sz="3600" b="1">
                <a:solidFill>
                  <a:srgbClr val="000000"/>
                </a:solidFill>
                <a:cs typeface="Arial" pitchFamily="34" charset="0"/>
              </a:rPr>
              <a:t>Nhiệm vụ </a:t>
            </a:r>
            <a:r>
              <a:rPr lang="vi-VN" sz="3600" b="1">
                <a:solidFill>
                  <a:srgbClr val="000000"/>
                </a:solidFill>
                <a:cs typeface="Arial" pitchFamily="34" charset="0"/>
              </a:rPr>
              <a:t>2</a:t>
            </a:r>
            <a:r>
              <a:rPr lang="en-US" sz="3600" b="1">
                <a:solidFill>
                  <a:srgbClr val="000000"/>
                </a:solidFill>
                <a:cs typeface="Arial" pitchFamily="34" charset="0"/>
              </a:rPr>
              <a:t>: </a:t>
            </a:r>
            <a:r>
              <a:rPr lang="en-US" sz="3600" b="1"/>
              <a:t>Một số quy định của pháp luật </a:t>
            </a:r>
            <a:endParaRPr lang="vi-VN" sz="3600" b="1"/>
          </a:p>
          <a:p>
            <a:pPr algn="ctr">
              <a:lnSpc>
                <a:spcPct val="150000"/>
              </a:lnSpc>
            </a:pPr>
            <a:r>
              <a:rPr lang="en-US" sz="3600" b="1"/>
              <a:t>về lao động chưa thành niên</a:t>
            </a:r>
            <a:endParaRPr lang="en-US" sz="3600"/>
          </a:p>
        </p:txBody>
      </p:sp>
      <p:sp>
        <p:nvSpPr>
          <p:cNvPr id="9" name="Freeform 17"/>
          <p:cNvSpPr/>
          <p:nvPr/>
        </p:nvSpPr>
        <p:spPr>
          <a:xfrm>
            <a:off x="1137334" y="5300147"/>
            <a:ext cx="6177868" cy="2455847"/>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Rectangle 1"/>
          <p:cNvSpPr>
            <a:spLocks noChangeArrowheads="1"/>
          </p:cNvSpPr>
          <p:nvPr/>
        </p:nvSpPr>
        <p:spPr bwMode="auto">
          <a:xfrm>
            <a:off x="2455463" y="5650907"/>
            <a:ext cx="3541609"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vi-VN" sz="3600" i="1">
                <a:solidFill>
                  <a:srgbClr val="000000"/>
                </a:solidFill>
                <a:ea typeface="Times New Roman" pitchFamily="18" charset="0"/>
                <a:cs typeface="Arial" pitchFamily="34" charset="0"/>
              </a:rPr>
              <a:t>Đọc </a:t>
            </a:r>
            <a:r>
              <a:rPr lang="en-US" sz="3600" i="1">
                <a:solidFill>
                  <a:srgbClr val="000000"/>
                </a:solidFill>
                <a:ea typeface="Times New Roman" pitchFamily="18" charset="0"/>
                <a:cs typeface="Arial" pitchFamily="34" charset="0"/>
              </a:rPr>
              <a:t>thông tin</a:t>
            </a:r>
            <a:endParaRPr lang="vi-VN" sz="3600" i="1">
              <a:solidFill>
                <a:srgbClr val="000000"/>
              </a:solidFill>
              <a:ea typeface="Times New Roman" pitchFamily="18" charset="0"/>
              <a:cs typeface="Arial" pitchFamily="34" charset="0"/>
            </a:endParaRPr>
          </a:p>
          <a:p>
            <a:pPr algn="ctr" fontAlgn="base">
              <a:lnSpc>
                <a:spcPct val="150000"/>
              </a:lnSpc>
              <a:spcBef>
                <a:spcPct val="0"/>
              </a:spcBef>
              <a:spcAft>
                <a:spcPct val="0"/>
              </a:spcAft>
            </a:pPr>
            <a:r>
              <a:rPr lang="en-US" sz="3600" i="1">
                <a:solidFill>
                  <a:srgbClr val="000000"/>
                </a:solidFill>
                <a:ea typeface="Times New Roman" pitchFamily="18" charset="0"/>
                <a:cs typeface="Arial" pitchFamily="34" charset="0"/>
              </a:rPr>
              <a:t>và trả lời câu hỏi</a:t>
            </a:r>
            <a:r>
              <a:rPr lang="vi-VN" sz="3600" i="1">
                <a:solidFill>
                  <a:srgbClr val="000000"/>
                </a:solidFill>
                <a:ea typeface="Times New Roman" pitchFamily="18" charset="0"/>
                <a:cs typeface="Arial" pitchFamily="34" charset="0"/>
              </a:rPr>
              <a:t>:</a:t>
            </a:r>
            <a:r>
              <a:rPr lang="en-US" sz="3600" i="1">
                <a:solidFill>
                  <a:srgbClr val="000000"/>
                </a:solidFill>
                <a:cs typeface="Arial" pitchFamily="34" charset="0"/>
              </a:rPr>
              <a:t> </a:t>
            </a:r>
          </a:p>
        </p:txBody>
      </p:sp>
      <p:grpSp>
        <p:nvGrpSpPr>
          <p:cNvPr id="14" name="Group 4"/>
          <p:cNvGrpSpPr/>
          <p:nvPr/>
        </p:nvGrpSpPr>
        <p:grpSpPr>
          <a:xfrm>
            <a:off x="8815098" y="3981773"/>
            <a:ext cx="7965636" cy="1161728"/>
            <a:chOff x="0" y="0"/>
            <a:chExt cx="3627015" cy="1127034"/>
          </a:xfrm>
        </p:grpSpPr>
        <p:sp>
          <p:nvSpPr>
            <p:cNvPr id="15"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6"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sp>
        <p:nvSpPr>
          <p:cNvPr id="17" name="Rectangle 16"/>
          <p:cNvSpPr/>
          <p:nvPr/>
        </p:nvSpPr>
        <p:spPr>
          <a:xfrm>
            <a:off x="9043698" y="4090160"/>
            <a:ext cx="7543800" cy="923328"/>
          </a:xfrm>
          <a:prstGeom prst="rect">
            <a:avLst/>
          </a:prstGeom>
        </p:spPr>
        <p:txBody>
          <a:bodyPr wrap="square" lIns="91439" tIns="45719" rIns="91439" bIns="45719">
            <a:spAutoFit/>
          </a:bodyPr>
          <a:lstStyle/>
          <a:p>
            <a:pPr algn="ctr">
              <a:lnSpc>
                <a:spcPct val="150000"/>
              </a:lnSpc>
            </a:pPr>
            <a:r>
              <a:rPr lang="en-US" sz="3600" b="1">
                <a:solidFill>
                  <a:srgbClr val="000000"/>
                </a:solidFill>
                <a:cs typeface="Arial" pitchFamily="34" charset="0"/>
              </a:rPr>
              <a:t>Nhóm 1, 2</a:t>
            </a:r>
            <a:r>
              <a:rPr lang="vi-VN" sz="3600">
                <a:solidFill>
                  <a:srgbClr val="000000"/>
                </a:solidFill>
                <a:cs typeface="Arial" pitchFamily="34" charset="0"/>
              </a:rPr>
              <a:t> - </a:t>
            </a:r>
            <a:r>
              <a:rPr lang="en-US" sz="3600">
                <a:solidFill>
                  <a:srgbClr val="000000"/>
                </a:solidFill>
                <a:cs typeface="Arial" pitchFamily="34" charset="0"/>
              </a:rPr>
              <a:t>Trường hợp 1</a:t>
            </a:r>
            <a:endParaRPr lang="vi-VN" sz="3600">
              <a:solidFill>
                <a:srgbClr val="000000"/>
              </a:solidFill>
              <a:cs typeface="Arial" pitchFamily="34" charset="0"/>
            </a:endParaRPr>
          </a:p>
        </p:txBody>
      </p:sp>
      <p:grpSp>
        <p:nvGrpSpPr>
          <p:cNvPr id="18" name="Group 4"/>
          <p:cNvGrpSpPr/>
          <p:nvPr/>
        </p:nvGrpSpPr>
        <p:grpSpPr>
          <a:xfrm>
            <a:off x="8815098" y="5836469"/>
            <a:ext cx="7965636" cy="1078271"/>
            <a:chOff x="0" y="0"/>
            <a:chExt cx="3627015" cy="1127034"/>
          </a:xfrm>
        </p:grpSpPr>
        <p:sp>
          <p:nvSpPr>
            <p:cNvPr id="19"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0"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sp>
        <p:nvSpPr>
          <p:cNvPr id="21" name="Rectangle 20"/>
          <p:cNvSpPr/>
          <p:nvPr/>
        </p:nvSpPr>
        <p:spPr>
          <a:xfrm>
            <a:off x="9043698" y="5944856"/>
            <a:ext cx="7543800" cy="923328"/>
          </a:xfrm>
          <a:prstGeom prst="rect">
            <a:avLst/>
          </a:prstGeom>
        </p:spPr>
        <p:txBody>
          <a:bodyPr wrap="square" lIns="91439" tIns="45719" rIns="91439" bIns="45719">
            <a:spAutoFit/>
          </a:bodyPr>
          <a:lstStyle/>
          <a:p>
            <a:pPr algn="ctr">
              <a:lnSpc>
                <a:spcPct val="150000"/>
              </a:lnSpc>
            </a:pPr>
            <a:r>
              <a:rPr lang="en-US" sz="3600" b="1">
                <a:solidFill>
                  <a:srgbClr val="000000"/>
                </a:solidFill>
                <a:cs typeface="Arial" pitchFamily="34" charset="0"/>
              </a:rPr>
              <a:t>Nhóm </a:t>
            </a:r>
            <a:r>
              <a:rPr lang="vi-VN" sz="3600" b="1">
                <a:solidFill>
                  <a:srgbClr val="000000"/>
                </a:solidFill>
                <a:cs typeface="Arial" pitchFamily="34" charset="0"/>
              </a:rPr>
              <a:t>3</a:t>
            </a:r>
            <a:r>
              <a:rPr lang="en-US" sz="3600" b="1">
                <a:solidFill>
                  <a:srgbClr val="000000"/>
                </a:solidFill>
                <a:cs typeface="Arial" pitchFamily="34" charset="0"/>
              </a:rPr>
              <a:t>, </a:t>
            </a:r>
            <a:r>
              <a:rPr lang="vi-VN" sz="3600" b="1">
                <a:solidFill>
                  <a:srgbClr val="000000"/>
                </a:solidFill>
                <a:cs typeface="Arial" pitchFamily="34" charset="0"/>
              </a:rPr>
              <a:t>4</a:t>
            </a:r>
            <a:r>
              <a:rPr lang="vi-VN" sz="3600">
                <a:solidFill>
                  <a:srgbClr val="000000"/>
                </a:solidFill>
                <a:cs typeface="Arial" pitchFamily="34" charset="0"/>
              </a:rPr>
              <a:t> - </a:t>
            </a:r>
            <a:r>
              <a:rPr lang="en-US" sz="3600">
                <a:solidFill>
                  <a:srgbClr val="000000"/>
                </a:solidFill>
                <a:cs typeface="Arial" pitchFamily="34" charset="0"/>
              </a:rPr>
              <a:t>Trường hợp </a:t>
            </a:r>
            <a:r>
              <a:rPr lang="vi-VN" sz="3600">
                <a:solidFill>
                  <a:srgbClr val="000000"/>
                </a:solidFill>
                <a:cs typeface="Arial" pitchFamily="34" charset="0"/>
              </a:rPr>
              <a:t>2</a:t>
            </a:r>
          </a:p>
        </p:txBody>
      </p:sp>
      <p:pic>
        <p:nvPicPr>
          <p:cNvPr id="22" name="Picture 10"/>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3212550" y="4282390"/>
            <a:ext cx="2027432" cy="1368518"/>
          </a:xfrm>
          <a:prstGeom prst="rect">
            <a:avLst/>
          </a:prstGeom>
        </p:spPr>
      </p:pic>
      <p:grpSp>
        <p:nvGrpSpPr>
          <p:cNvPr id="23" name="Group 4"/>
          <p:cNvGrpSpPr/>
          <p:nvPr/>
        </p:nvGrpSpPr>
        <p:grpSpPr>
          <a:xfrm>
            <a:off x="8832780" y="7606465"/>
            <a:ext cx="7965636" cy="1078271"/>
            <a:chOff x="0" y="0"/>
            <a:chExt cx="3627015" cy="1127034"/>
          </a:xfrm>
        </p:grpSpPr>
        <p:sp>
          <p:nvSpPr>
            <p:cNvPr id="24"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5"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sp>
        <p:nvSpPr>
          <p:cNvPr id="26" name="Rectangle 25"/>
          <p:cNvSpPr/>
          <p:nvPr/>
        </p:nvSpPr>
        <p:spPr>
          <a:xfrm>
            <a:off x="9061380" y="7714851"/>
            <a:ext cx="7543800" cy="923328"/>
          </a:xfrm>
          <a:prstGeom prst="rect">
            <a:avLst/>
          </a:prstGeom>
        </p:spPr>
        <p:txBody>
          <a:bodyPr wrap="square" lIns="91439" tIns="45719" rIns="91439" bIns="45719">
            <a:spAutoFit/>
          </a:bodyPr>
          <a:lstStyle/>
          <a:p>
            <a:pPr algn="ctr">
              <a:lnSpc>
                <a:spcPct val="150000"/>
              </a:lnSpc>
            </a:pPr>
            <a:r>
              <a:rPr lang="en-US" sz="3600" b="1">
                <a:solidFill>
                  <a:srgbClr val="000000"/>
                </a:solidFill>
                <a:cs typeface="Arial" pitchFamily="34" charset="0"/>
              </a:rPr>
              <a:t>Nhóm </a:t>
            </a:r>
            <a:r>
              <a:rPr lang="vi-VN" sz="3600" b="1">
                <a:solidFill>
                  <a:srgbClr val="000000"/>
                </a:solidFill>
                <a:cs typeface="Arial" pitchFamily="34" charset="0"/>
              </a:rPr>
              <a:t>5</a:t>
            </a:r>
            <a:r>
              <a:rPr lang="en-US" sz="3600" b="1">
                <a:solidFill>
                  <a:srgbClr val="000000"/>
                </a:solidFill>
                <a:cs typeface="Arial" pitchFamily="34" charset="0"/>
              </a:rPr>
              <a:t>, </a:t>
            </a:r>
            <a:r>
              <a:rPr lang="vi-VN" sz="3600" b="1">
                <a:solidFill>
                  <a:srgbClr val="000000"/>
                </a:solidFill>
                <a:cs typeface="Arial" pitchFamily="34" charset="0"/>
              </a:rPr>
              <a:t>6</a:t>
            </a:r>
            <a:r>
              <a:rPr lang="vi-VN" sz="3600">
                <a:solidFill>
                  <a:srgbClr val="000000"/>
                </a:solidFill>
                <a:cs typeface="Arial" pitchFamily="34" charset="0"/>
              </a:rPr>
              <a:t> - </a:t>
            </a:r>
            <a:r>
              <a:rPr lang="en-US" sz="3600">
                <a:solidFill>
                  <a:srgbClr val="000000"/>
                </a:solidFill>
                <a:cs typeface="Arial" pitchFamily="34" charset="0"/>
              </a:rPr>
              <a:t>Trường hợp </a:t>
            </a:r>
            <a:r>
              <a:rPr lang="vi-VN" sz="3600">
                <a:solidFill>
                  <a:srgbClr val="000000"/>
                </a:solidFill>
                <a:cs typeface="Arial" pitchFamily="34" charset="0"/>
              </a:rPr>
              <a:t>3</a:t>
            </a:r>
          </a:p>
        </p:txBody>
      </p:sp>
      <p:sp>
        <p:nvSpPr>
          <p:cNvPr id="27" name="Freeform 15"/>
          <p:cNvSpPr/>
          <p:nvPr/>
        </p:nvSpPr>
        <p:spPr>
          <a:xfrm>
            <a:off x="15679272" y="4390437"/>
            <a:ext cx="1529988" cy="1506126"/>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8" name="Freeform 15"/>
          <p:cNvSpPr/>
          <p:nvPr/>
        </p:nvSpPr>
        <p:spPr>
          <a:xfrm flipH="1">
            <a:off x="8458200" y="6012467"/>
            <a:ext cx="1529988" cy="1506126"/>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9" name="Freeform 15"/>
          <p:cNvSpPr/>
          <p:nvPr/>
        </p:nvSpPr>
        <p:spPr>
          <a:xfrm>
            <a:off x="15615030" y="8116389"/>
            <a:ext cx="1529988" cy="1506126"/>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358769939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anim calcmode="lin" valueType="num">
                                      <p:cBhvr additive="base">
                                        <p:cTn id="17" dur="500" fill="hold"/>
                                        <p:tgtEl>
                                          <p:spTgt spid="22"/>
                                        </p:tgtEl>
                                        <p:attrNameLst>
                                          <p:attrName>ppt_x</p:attrName>
                                        </p:attrNameLst>
                                      </p:cBhvr>
                                      <p:tavLst>
                                        <p:tav tm="0">
                                          <p:val>
                                            <p:strVal val="#ppt_x"/>
                                          </p:val>
                                        </p:tav>
                                        <p:tav tm="100000">
                                          <p:val>
                                            <p:strVal val="#ppt_x"/>
                                          </p:val>
                                        </p:tav>
                                      </p:tavLst>
                                    </p:anim>
                                    <p:anim calcmode="lin" valueType="num">
                                      <p:cBhvr additive="base">
                                        <p:cTn id="18" dur="500" fill="hold"/>
                                        <p:tgtEl>
                                          <p:spTgt spid="22"/>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1"/>
                                        </p:tgtEl>
                                        <p:attrNameLst>
                                          <p:attrName>style.visibility</p:attrName>
                                        </p:attrNameLst>
                                      </p:cBhvr>
                                      <p:to>
                                        <p:strVal val="visible"/>
                                      </p:to>
                                    </p:set>
                                    <p:anim calcmode="lin" valueType="num">
                                      <p:cBhvr additive="base">
                                        <p:cTn id="21" dur="500" fill="hold"/>
                                        <p:tgtEl>
                                          <p:spTgt spid="11"/>
                                        </p:tgtEl>
                                        <p:attrNameLst>
                                          <p:attrName>ppt_x</p:attrName>
                                        </p:attrNameLst>
                                      </p:cBhvr>
                                      <p:tavLst>
                                        <p:tav tm="0">
                                          <p:val>
                                            <p:strVal val="#ppt_x"/>
                                          </p:val>
                                        </p:tav>
                                        <p:tav tm="100000">
                                          <p:val>
                                            <p:strVal val="#ppt_x"/>
                                          </p:val>
                                        </p:tav>
                                      </p:tavLst>
                                    </p:anim>
                                    <p:anim calcmode="lin" valueType="num">
                                      <p:cBhvr additive="base">
                                        <p:cTn id="22" dur="500" fill="hold"/>
                                        <p:tgtEl>
                                          <p:spTgt spid="11"/>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9"/>
                                        </p:tgtEl>
                                        <p:attrNameLst>
                                          <p:attrName>style.visibility</p:attrName>
                                        </p:attrNameLst>
                                      </p:cBhvr>
                                      <p:to>
                                        <p:strVal val="visible"/>
                                      </p:to>
                                    </p:set>
                                    <p:anim calcmode="lin" valueType="num">
                                      <p:cBhvr additive="base">
                                        <p:cTn id="25" dur="500" fill="hold"/>
                                        <p:tgtEl>
                                          <p:spTgt spid="9"/>
                                        </p:tgtEl>
                                        <p:attrNameLst>
                                          <p:attrName>ppt_x</p:attrName>
                                        </p:attrNameLst>
                                      </p:cBhvr>
                                      <p:tavLst>
                                        <p:tav tm="0">
                                          <p:val>
                                            <p:strVal val="#ppt_x"/>
                                          </p:val>
                                        </p:tav>
                                        <p:tav tm="100000">
                                          <p:val>
                                            <p:strVal val="#ppt_x"/>
                                          </p:val>
                                        </p:tav>
                                      </p:tavLst>
                                    </p:anim>
                                    <p:anim calcmode="lin" valueType="num">
                                      <p:cBhvr additive="base">
                                        <p:cTn id="2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fade">
                                      <p:cBhvr>
                                        <p:cTn id="31" dur="500"/>
                                        <p:tgtEl>
                                          <p:spTgt spid="17"/>
                                        </p:tgtEl>
                                      </p:cBhvr>
                                    </p:animEffect>
                                  </p:childTnLst>
                                </p:cTn>
                              </p:par>
                              <p:par>
                                <p:cTn id="32" presetID="10" presetClass="entr" presetSubtype="0" fill="hold" nodeType="withEffect">
                                  <p:stCondLst>
                                    <p:cond delay="0"/>
                                  </p:stCondLst>
                                  <p:childTnLst>
                                    <p:set>
                                      <p:cBhvr>
                                        <p:cTn id="33" dur="1" fill="hold">
                                          <p:stCondLst>
                                            <p:cond delay="0"/>
                                          </p:stCondLst>
                                        </p:cTn>
                                        <p:tgtEl>
                                          <p:spTgt spid="27"/>
                                        </p:tgtEl>
                                        <p:attrNameLst>
                                          <p:attrName>style.visibility</p:attrName>
                                        </p:attrNameLst>
                                      </p:cBhvr>
                                      <p:to>
                                        <p:strVal val="visible"/>
                                      </p:to>
                                    </p:set>
                                    <p:animEffect transition="in" filter="fade">
                                      <p:cBhvr>
                                        <p:cTn id="34" dur="500"/>
                                        <p:tgtEl>
                                          <p:spTgt spid="27"/>
                                        </p:tgtEl>
                                      </p:cBhvr>
                                    </p:animEffect>
                                  </p:childTnLst>
                                </p:cTn>
                              </p:par>
                              <p:par>
                                <p:cTn id="35" presetID="10"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animEffect transition="in" filter="fade">
                                      <p:cBhvr>
                                        <p:cTn id="37" dur="500"/>
                                        <p:tgtEl>
                                          <p:spTgt spid="14"/>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nodeType="click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par>
                                <p:cTn id="43" presetID="10" presetClass="entr" presetSubtype="0" fill="hold" nodeType="with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fade">
                                      <p:cBhvr>
                                        <p:cTn id="45" dur="500"/>
                                        <p:tgtEl>
                                          <p:spTgt spid="28"/>
                                        </p:tgtEl>
                                      </p:cBhvr>
                                    </p:animEffect>
                                  </p:childTnLst>
                                </p:cTn>
                              </p:par>
                              <p:par>
                                <p:cTn id="46" presetID="10" presetClass="entr" presetSubtype="0" fill="hold" grpId="0" nodeType="withEffect">
                                  <p:stCondLst>
                                    <p:cond delay="0"/>
                                  </p:stCondLst>
                                  <p:childTnLst>
                                    <p:set>
                                      <p:cBhvr>
                                        <p:cTn id="47" dur="1" fill="hold">
                                          <p:stCondLst>
                                            <p:cond delay="0"/>
                                          </p:stCondLst>
                                        </p:cTn>
                                        <p:tgtEl>
                                          <p:spTgt spid="21"/>
                                        </p:tgtEl>
                                        <p:attrNameLst>
                                          <p:attrName>style.visibility</p:attrName>
                                        </p:attrNameLst>
                                      </p:cBhvr>
                                      <p:to>
                                        <p:strVal val="visible"/>
                                      </p:to>
                                    </p:set>
                                    <p:animEffect transition="in" filter="fade">
                                      <p:cBhvr>
                                        <p:cTn id="48" dur="500"/>
                                        <p:tgtEl>
                                          <p:spTgt spid="21"/>
                                        </p:tgtEl>
                                      </p:cBhvr>
                                    </p:animEffect>
                                  </p:childTnLst>
                                </p:cTn>
                              </p:par>
                            </p:childTnLst>
                          </p:cTn>
                        </p:par>
                      </p:childTnLst>
                    </p:cTn>
                  </p:par>
                  <p:par>
                    <p:cTn id="49" fill="hold">
                      <p:stCondLst>
                        <p:cond delay="indefinite"/>
                      </p:stCondLst>
                      <p:childTnLst>
                        <p:par>
                          <p:cTn id="50" fill="hold">
                            <p:stCondLst>
                              <p:cond delay="0"/>
                            </p:stCondLst>
                            <p:childTnLst>
                              <p:par>
                                <p:cTn id="51" presetID="10" presetClass="entr" presetSubtype="0" fill="hold" nodeType="clickEffect">
                                  <p:stCondLst>
                                    <p:cond delay="0"/>
                                  </p:stCondLst>
                                  <p:childTnLst>
                                    <p:set>
                                      <p:cBhvr>
                                        <p:cTn id="52" dur="1" fill="hold">
                                          <p:stCondLst>
                                            <p:cond delay="0"/>
                                          </p:stCondLst>
                                        </p:cTn>
                                        <p:tgtEl>
                                          <p:spTgt spid="23"/>
                                        </p:tgtEl>
                                        <p:attrNameLst>
                                          <p:attrName>style.visibility</p:attrName>
                                        </p:attrNameLst>
                                      </p:cBhvr>
                                      <p:to>
                                        <p:strVal val="visible"/>
                                      </p:to>
                                    </p:set>
                                    <p:animEffect transition="in" filter="fade">
                                      <p:cBhvr>
                                        <p:cTn id="53" dur="500"/>
                                        <p:tgtEl>
                                          <p:spTgt spid="23"/>
                                        </p:tgtEl>
                                      </p:cBhvr>
                                    </p:animEffect>
                                  </p:childTnLst>
                                </p:cTn>
                              </p:par>
                              <p:par>
                                <p:cTn id="54" presetID="2" presetClass="entr" presetSubtype="4" fill="hold" nodeType="withEffect">
                                  <p:stCondLst>
                                    <p:cond delay="0"/>
                                  </p:stCondLst>
                                  <p:childTnLst>
                                    <p:set>
                                      <p:cBhvr>
                                        <p:cTn id="55" dur="1" fill="hold">
                                          <p:stCondLst>
                                            <p:cond delay="0"/>
                                          </p:stCondLst>
                                        </p:cTn>
                                        <p:tgtEl>
                                          <p:spTgt spid="29"/>
                                        </p:tgtEl>
                                        <p:attrNameLst>
                                          <p:attrName>style.visibility</p:attrName>
                                        </p:attrNameLst>
                                      </p:cBhvr>
                                      <p:to>
                                        <p:strVal val="visible"/>
                                      </p:to>
                                    </p:set>
                                    <p:anim calcmode="lin" valueType="num">
                                      <p:cBhvr additive="base">
                                        <p:cTn id="56" dur="500" fill="hold"/>
                                        <p:tgtEl>
                                          <p:spTgt spid="29"/>
                                        </p:tgtEl>
                                        <p:attrNameLst>
                                          <p:attrName>ppt_x</p:attrName>
                                        </p:attrNameLst>
                                      </p:cBhvr>
                                      <p:tavLst>
                                        <p:tav tm="0">
                                          <p:val>
                                            <p:strVal val="#ppt_x"/>
                                          </p:val>
                                        </p:tav>
                                        <p:tav tm="100000">
                                          <p:val>
                                            <p:strVal val="#ppt_x"/>
                                          </p:val>
                                        </p:tav>
                                      </p:tavLst>
                                    </p:anim>
                                    <p:anim calcmode="lin" valueType="num">
                                      <p:cBhvr additive="base">
                                        <p:cTn id="57" dur="500" fill="hold"/>
                                        <p:tgtEl>
                                          <p:spTgt spid="29"/>
                                        </p:tgtEl>
                                        <p:attrNameLst>
                                          <p:attrName>ppt_y</p:attrName>
                                        </p:attrNameLst>
                                      </p:cBhvr>
                                      <p:tavLst>
                                        <p:tav tm="0">
                                          <p:val>
                                            <p:strVal val="1+#ppt_h/2"/>
                                          </p:val>
                                        </p:tav>
                                        <p:tav tm="100000">
                                          <p:val>
                                            <p:strVal val="#ppt_y"/>
                                          </p:val>
                                        </p:tav>
                                      </p:tavLst>
                                    </p:anim>
                                  </p:childTnLst>
                                </p:cTn>
                              </p:par>
                              <p:par>
                                <p:cTn id="58" presetID="10" presetClass="entr" presetSubtype="0" fill="hold" grpId="0" nodeType="withEffect">
                                  <p:stCondLst>
                                    <p:cond delay="0"/>
                                  </p:stCondLst>
                                  <p:childTnLst>
                                    <p:set>
                                      <p:cBhvr>
                                        <p:cTn id="59" dur="1" fill="hold">
                                          <p:stCondLst>
                                            <p:cond delay="0"/>
                                          </p:stCondLst>
                                        </p:cTn>
                                        <p:tgtEl>
                                          <p:spTgt spid="26"/>
                                        </p:tgtEl>
                                        <p:attrNameLst>
                                          <p:attrName>style.visibility</p:attrName>
                                        </p:attrNameLst>
                                      </p:cBhvr>
                                      <p:to>
                                        <p:strVal val="visible"/>
                                      </p:to>
                                    </p:set>
                                    <p:animEffect transition="in" filter="fade">
                                      <p:cBhvr>
                                        <p:cTn id="6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7" grpId="0"/>
      <p:bldP spid="21" grpId="0"/>
      <p:bldP spid="26"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3"/>
          <p:cNvGrpSpPr/>
          <p:nvPr/>
        </p:nvGrpSpPr>
        <p:grpSpPr>
          <a:xfrm>
            <a:off x="7196926" y="469454"/>
            <a:ext cx="10585104" cy="9447155"/>
            <a:chOff x="0" y="0"/>
            <a:chExt cx="4819745" cy="4301599"/>
          </a:xfrm>
        </p:grpSpPr>
        <p:sp>
          <p:nvSpPr>
            <p:cNvPr id="6" name="Freeform 4"/>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7" name="TextBox 5"/>
            <p:cNvSpPr txBox="1"/>
            <p:nvPr/>
          </p:nvSpPr>
          <p:spPr>
            <a:xfrm>
              <a:off x="0" y="-9525"/>
              <a:ext cx="4819745" cy="4311124"/>
            </a:xfrm>
            <a:prstGeom prst="rect">
              <a:avLst/>
            </a:prstGeom>
          </p:spPr>
          <p:txBody>
            <a:bodyPr lIns="0" tIns="0" rIns="0" bIns="0" rtlCol="0" anchor="ctr"/>
            <a:lstStyle/>
            <a:p>
              <a:pPr algn="ctr">
                <a:lnSpc>
                  <a:spcPts val="700"/>
                </a:lnSpc>
                <a:spcBef>
                  <a:spcPct val="0"/>
                </a:spcBef>
              </a:pPr>
              <a:endParaRPr/>
            </a:p>
          </p:txBody>
        </p:sp>
      </p:grpSp>
      <p:grpSp>
        <p:nvGrpSpPr>
          <p:cNvPr id="8" name="Group 6"/>
          <p:cNvGrpSpPr/>
          <p:nvPr/>
        </p:nvGrpSpPr>
        <p:grpSpPr>
          <a:xfrm>
            <a:off x="1028700" y="1185954"/>
            <a:ext cx="5872316" cy="7819203"/>
            <a:chOff x="0" y="0"/>
            <a:chExt cx="2327098" cy="3098616"/>
          </a:xfrm>
        </p:grpSpPr>
        <p:sp>
          <p:nvSpPr>
            <p:cNvPr id="9"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id="11" name="TextBox 8"/>
            <p:cNvSpPr txBox="1"/>
            <p:nvPr/>
          </p:nvSpPr>
          <p:spPr>
            <a:xfrm>
              <a:off x="0" y="-9525"/>
              <a:ext cx="2327098" cy="3108141"/>
            </a:xfrm>
            <a:prstGeom prst="rect">
              <a:avLst/>
            </a:prstGeom>
          </p:spPr>
          <p:txBody>
            <a:bodyPr lIns="0" tIns="0" rIns="0" bIns="0" rtlCol="0" anchor="ctr"/>
            <a:lstStyle/>
            <a:p>
              <a:pPr algn="ctr">
                <a:lnSpc>
                  <a:spcPts val="700"/>
                </a:lnSpc>
                <a:spcBef>
                  <a:spcPct val="0"/>
                </a:spcBef>
              </a:pPr>
              <a:endParaRPr/>
            </a:p>
          </p:txBody>
        </p:sp>
      </p:grpSp>
      <p:sp>
        <p:nvSpPr>
          <p:cNvPr id="14" name="Freeform 9"/>
          <p:cNvSpPr/>
          <p:nvPr/>
        </p:nvSpPr>
        <p:spPr>
          <a:xfrm>
            <a:off x="5892329" y="1413925"/>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1"/>
          <p:cNvSpPr/>
          <p:nvPr/>
        </p:nvSpPr>
        <p:spPr>
          <a:xfrm>
            <a:off x="8147487" y="1639555"/>
            <a:ext cx="8683982" cy="6912002"/>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7"/>
          <p:cNvSpPr/>
          <p:nvPr/>
        </p:nvSpPr>
        <p:spPr>
          <a:xfrm>
            <a:off x="16421223" y="808951"/>
            <a:ext cx="912582" cy="228146"/>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7" name="Group 18"/>
          <p:cNvGrpSpPr/>
          <p:nvPr/>
        </p:nvGrpSpPr>
        <p:grpSpPr>
          <a:xfrm>
            <a:off x="6324846" y="4391521"/>
            <a:ext cx="1348160" cy="1348160"/>
            <a:chOff x="0" y="0"/>
            <a:chExt cx="812800" cy="812800"/>
          </a:xfrm>
        </p:grpSpPr>
        <p:sp>
          <p:nvSpPr>
            <p:cNvPr id="18"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9" name="TextBox 20"/>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20" name="Group 29"/>
          <p:cNvGrpSpPr/>
          <p:nvPr/>
        </p:nvGrpSpPr>
        <p:grpSpPr>
          <a:xfrm>
            <a:off x="6495087" y="4602655"/>
            <a:ext cx="1007678" cy="925892"/>
            <a:chOff x="0" y="0"/>
            <a:chExt cx="884596" cy="812800"/>
          </a:xfrm>
        </p:grpSpPr>
        <p:sp>
          <p:nvSpPr>
            <p:cNvPr id="21" name="Freeform 30"/>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2" name="TextBox 31"/>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3" name="TextBox 22"/>
          <p:cNvSpPr txBox="1"/>
          <p:nvPr/>
        </p:nvSpPr>
        <p:spPr>
          <a:xfrm>
            <a:off x="2133790" y="3142952"/>
            <a:ext cx="3581400" cy="692495"/>
          </a:xfrm>
          <a:prstGeom prst="rect">
            <a:avLst/>
          </a:prstGeom>
          <a:noFill/>
        </p:spPr>
        <p:txBody>
          <a:bodyPr wrap="square" lIns="91439" tIns="45719" rIns="91439" bIns="45719" rtlCol="0">
            <a:spAutoFit/>
          </a:bodyPr>
          <a:lstStyle/>
          <a:p>
            <a:pPr algn="ctr"/>
            <a:r>
              <a:rPr lang="vi-VN" sz="3900" b="1"/>
              <a:t>Trường hợp 1</a:t>
            </a:r>
            <a:endParaRPr lang="en-US" sz="3900" b="1"/>
          </a:p>
        </p:txBody>
      </p:sp>
      <p:sp>
        <p:nvSpPr>
          <p:cNvPr id="24" name="Rectangle 1"/>
          <p:cNvSpPr>
            <a:spLocks noChangeArrowheads="1"/>
          </p:cNvSpPr>
          <p:nvPr/>
        </p:nvSpPr>
        <p:spPr bwMode="auto">
          <a:xfrm>
            <a:off x="8507967" y="2846720"/>
            <a:ext cx="7963022" cy="459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Giám đốc công ty đã </a:t>
            </a:r>
            <a:r>
              <a:rPr lang="en-US" sz="3900" b="1">
                <a:solidFill>
                  <a:srgbClr val="000000"/>
                </a:solidFill>
                <a:latin typeface="Arial" pitchFamily="34" charset="0"/>
                <a:ea typeface="Times New Roman" pitchFamily="18" charset="0"/>
                <a:cs typeface="Arial" pitchFamily="34" charset="0"/>
              </a:rPr>
              <a:t>thực hiện đúng </a:t>
            </a:r>
            <a:r>
              <a:rPr lang="en-US" sz="3900">
                <a:solidFill>
                  <a:srgbClr val="000000"/>
                </a:solidFill>
                <a:latin typeface="Arial" pitchFamily="34" charset="0"/>
                <a:ea typeface="Times New Roman" pitchFamily="18" charset="0"/>
                <a:cs typeface="Arial" pitchFamily="34" charset="0"/>
              </a:rPr>
              <a:t>các quy định về thời giờ làm việc của lao động chưa thành niên, tại điều 146 Bộ luật Lao động năm 2019.</a:t>
            </a:r>
            <a:r>
              <a:rPr lang="en-US" sz="3900">
                <a:latin typeface="Arial" pitchFamily="34" charset="0"/>
                <a:cs typeface="Arial" pitchFamily="34" charset="0"/>
              </a:rPr>
              <a:t> </a:t>
            </a:r>
          </a:p>
        </p:txBody>
      </p:sp>
      <p:pic>
        <p:nvPicPr>
          <p:cNvPr id="25" name="Picture 3" descr="https://o.remove.bg/downloads/46773674-9507-4bda-8a2f-80d93bbb2cfa/image-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17664" y="6591300"/>
            <a:ext cx="4017936" cy="3469680"/>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5" descr="https://o.remove.bg/downloads/19f3952d-6bc9-42ef-a6ea-18ab7ddc109e/image-removebg-preview.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07346" y="4691863"/>
            <a:ext cx="5791580" cy="45664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81017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additive="base">
                                        <p:cTn id="12" dur="500" fill="hold"/>
                                        <p:tgtEl>
                                          <p:spTgt spid="17"/>
                                        </p:tgtEl>
                                        <p:attrNameLst>
                                          <p:attrName>ppt_x</p:attrName>
                                        </p:attrNameLst>
                                      </p:cBhvr>
                                      <p:tavLst>
                                        <p:tav tm="0">
                                          <p:val>
                                            <p:strVal val="#ppt_x"/>
                                          </p:val>
                                        </p:tav>
                                        <p:tav tm="100000">
                                          <p:val>
                                            <p:strVal val="#ppt_x"/>
                                          </p:val>
                                        </p:tav>
                                      </p:tavLst>
                                    </p:anim>
                                    <p:anim calcmode="lin" valueType="num">
                                      <p:cBhvr additive="base">
                                        <p:cTn id="13" dur="500" fill="hold"/>
                                        <p:tgtEl>
                                          <p:spTgt spid="17"/>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0"/>
                                        </p:tgtEl>
                                        <p:attrNameLst>
                                          <p:attrName>style.visibility</p:attrName>
                                        </p:attrNameLst>
                                      </p:cBhvr>
                                      <p:to>
                                        <p:strVal val="visible"/>
                                      </p:to>
                                    </p:set>
                                    <p:anim calcmode="lin" valueType="num">
                                      <p:cBhvr additive="base">
                                        <p:cTn id="16" dur="500" fill="hold"/>
                                        <p:tgtEl>
                                          <p:spTgt spid="20"/>
                                        </p:tgtEl>
                                        <p:attrNameLst>
                                          <p:attrName>ppt_x</p:attrName>
                                        </p:attrNameLst>
                                      </p:cBhvr>
                                      <p:tavLst>
                                        <p:tav tm="0">
                                          <p:val>
                                            <p:strVal val="#ppt_x"/>
                                          </p:val>
                                        </p:tav>
                                        <p:tav tm="100000">
                                          <p:val>
                                            <p:strVal val="#ppt_x"/>
                                          </p:val>
                                        </p:tav>
                                      </p:tavLst>
                                    </p:anim>
                                    <p:anim calcmode="lin" valueType="num">
                                      <p:cBhvr additive="base">
                                        <p:cTn id="17"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4"/>
                                        </p:tgtEl>
                                        <p:attrNameLst>
                                          <p:attrName>style.visibility</p:attrName>
                                        </p:attrNameLst>
                                      </p:cBhvr>
                                      <p:to>
                                        <p:strVal val="visible"/>
                                      </p:to>
                                    </p:set>
                                    <p:animEffect transition="in" filter="fade">
                                      <p:cBhvr>
                                        <p:cTn id="2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P spid="24"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3"/>
          <p:cNvGrpSpPr/>
          <p:nvPr/>
        </p:nvGrpSpPr>
        <p:grpSpPr>
          <a:xfrm>
            <a:off x="879648" y="4477778"/>
            <a:ext cx="6740352" cy="4628123"/>
            <a:chOff x="0" y="0"/>
            <a:chExt cx="4819745" cy="4301599"/>
          </a:xfrm>
        </p:grpSpPr>
        <p:sp>
          <p:nvSpPr>
            <p:cNvPr id="6" name="Freeform 4"/>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7" name="TextBox 5"/>
            <p:cNvSpPr txBox="1"/>
            <p:nvPr/>
          </p:nvSpPr>
          <p:spPr>
            <a:xfrm>
              <a:off x="0" y="-9525"/>
              <a:ext cx="4819745" cy="4311124"/>
            </a:xfrm>
            <a:prstGeom prst="rect">
              <a:avLst/>
            </a:prstGeom>
          </p:spPr>
          <p:txBody>
            <a:bodyPr lIns="0" tIns="0" rIns="0" bIns="0" rtlCol="0" anchor="ctr"/>
            <a:lstStyle/>
            <a:p>
              <a:pPr algn="ctr">
                <a:lnSpc>
                  <a:spcPts val="700"/>
                </a:lnSpc>
                <a:spcBef>
                  <a:spcPct val="0"/>
                </a:spcBef>
              </a:pPr>
              <a:endParaRPr/>
            </a:p>
          </p:txBody>
        </p:sp>
      </p:grpSp>
      <p:grpSp>
        <p:nvGrpSpPr>
          <p:cNvPr id="8" name="Group 6"/>
          <p:cNvGrpSpPr/>
          <p:nvPr/>
        </p:nvGrpSpPr>
        <p:grpSpPr>
          <a:xfrm>
            <a:off x="5791200" y="526591"/>
            <a:ext cx="5872316" cy="2128748"/>
            <a:chOff x="0" y="0"/>
            <a:chExt cx="2327098" cy="3098616"/>
          </a:xfrm>
        </p:grpSpPr>
        <p:sp>
          <p:nvSpPr>
            <p:cNvPr id="9"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id="11" name="TextBox 8"/>
            <p:cNvSpPr txBox="1"/>
            <p:nvPr/>
          </p:nvSpPr>
          <p:spPr>
            <a:xfrm>
              <a:off x="0" y="-9525"/>
              <a:ext cx="2327098" cy="3108141"/>
            </a:xfrm>
            <a:prstGeom prst="rect">
              <a:avLst/>
            </a:prstGeom>
          </p:spPr>
          <p:txBody>
            <a:bodyPr lIns="0" tIns="0" rIns="0" bIns="0" rtlCol="0" anchor="ctr"/>
            <a:lstStyle/>
            <a:p>
              <a:pPr algn="ctr">
                <a:lnSpc>
                  <a:spcPts val="700"/>
                </a:lnSpc>
                <a:spcBef>
                  <a:spcPct val="0"/>
                </a:spcBef>
              </a:pPr>
              <a:endParaRPr/>
            </a:p>
          </p:txBody>
        </p:sp>
      </p:grpSp>
      <p:sp>
        <p:nvSpPr>
          <p:cNvPr id="14" name="Freeform 9"/>
          <p:cNvSpPr/>
          <p:nvPr/>
        </p:nvSpPr>
        <p:spPr>
          <a:xfrm>
            <a:off x="10654829" y="754560"/>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TextBox 14"/>
          <p:cNvSpPr txBox="1"/>
          <p:nvPr/>
        </p:nvSpPr>
        <p:spPr>
          <a:xfrm>
            <a:off x="6936658" y="1237019"/>
            <a:ext cx="3581400" cy="692495"/>
          </a:xfrm>
          <a:prstGeom prst="rect">
            <a:avLst/>
          </a:prstGeom>
          <a:noFill/>
        </p:spPr>
        <p:txBody>
          <a:bodyPr wrap="square" lIns="91439" tIns="45719" rIns="91439" bIns="45719" rtlCol="0">
            <a:spAutoFit/>
          </a:bodyPr>
          <a:lstStyle/>
          <a:p>
            <a:pPr algn="ctr"/>
            <a:r>
              <a:rPr lang="vi-VN" sz="3900" b="1"/>
              <a:t>Trường hợp 2</a:t>
            </a:r>
            <a:endParaRPr lang="en-US" sz="3900" b="1"/>
          </a:p>
        </p:txBody>
      </p:sp>
      <p:sp>
        <p:nvSpPr>
          <p:cNvPr id="16" name="Rectangle 15"/>
          <p:cNvSpPr/>
          <p:nvPr/>
        </p:nvSpPr>
        <p:spPr>
          <a:xfrm>
            <a:off x="1133543" y="4668180"/>
            <a:ext cx="6232566" cy="4247315"/>
          </a:xfrm>
          <a:prstGeom prst="rect">
            <a:avLst/>
          </a:prstGeom>
        </p:spPr>
        <p:txBody>
          <a:bodyPr wrap="square" lIns="91439" tIns="45719" rIns="91439" bIns="45719">
            <a:spAutoFit/>
          </a:bodyPr>
          <a:lstStyle/>
          <a:p>
            <a:pPr algn="just">
              <a:lnSpc>
                <a:spcPct val="150000"/>
              </a:lnSpc>
            </a:pPr>
            <a:r>
              <a:rPr lang="en-US" sz="3600"/>
              <a:t>Ông H có hành vi ép buộc bạn M (14 tuổi) làm các công việc khuân vác nặng nhọc, tiếp xúc với hoá chất và phải làm thêm 02 giờ. </a:t>
            </a:r>
          </a:p>
        </p:txBody>
      </p:sp>
      <p:grpSp>
        <p:nvGrpSpPr>
          <p:cNvPr id="17" name="Group 3"/>
          <p:cNvGrpSpPr/>
          <p:nvPr/>
        </p:nvGrpSpPr>
        <p:grpSpPr>
          <a:xfrm>
            <a:off x="8763000" y="4477778"/>
            <a:ext cx="8686800" cy="4628123"/>
            <a:chOff x="0" y="0"/>
            <a:chExt cx="4819745" cy="4301599"/>
          </a:xfrm>
        </p:grpSpPr>
        <p:sp>
          <p:nvSpPr>
            <p:cNvPr id="18" name="Freeform 4"/>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19" name="TextBox 5"/>
            <p:cNvSpPr txBox="1"/>
            <p:nvPr/>
          </p:nvSpPr>
          <p:spPr>
            <a:xfrm>
              <a:off x="0" y="-9525"/>
              <a:ext cx="4819745" cy="4311124"/>
            </a:xfrm>
            <a:prstGeom prst="rect">
              <a:avLst/>
            </a:prstGeom>
          </p:spPr>
          <p:txBody>
            <a:bodyPr lIns="0" tIns="0" rIns="0" bIns="0" rtlCol="0" anchor="ctr"/>
            <a:lstStyle/>
            <a:p>
              <a:pPr algn="ctr">
                <a:lnSpc>
                  <a:spcPts val="700"/>
                </a:lnSpc>
                <a:spcBef>
                  <a:spcPct val="0"/>
                </a:spcBef>
              </a:pPr>
              <a:endParaRPr/>
            </a:p>
          </p:txBody>
        </p:sp>
      </p:grpSp>
      <p:sp>
        <p:nvSpPr>
          <p:cNvPr id="20" name="Rectangle 19"/>
          <p:cNvSpPr/>
          <p:nvPr/>
        </p:nvSpPr>
        <p:spPr>
          <a:xfrm>
            <a:off x="9202378" y="4668180"/>
            <a:ext cx="7808044" cy="4247315"/>
          </a:xfrm>
          <a:prstGeom prst="rect">
            <a:avLst/>
          </a:prstGeom>
        </p:spPr>
        <p:txBody>
          <a:bodyPr wrap="square" lIns="91439" tIns="45719" rIns="91439" bIns="45719">
            <a:spAutoFit/>
          </a:bodyPr>
          <a:lstStyle/>
          <a:p>
            <a:pPr algn="just">
              <a:lnSpc>
                <a:spcPct val="150000"/>
              </a:lnSpc>
            </a:pPr>
            <a:r>
              <a:rPr lang="en-US" sz="3600"/>
              <a:t>Vi phạm các quy định về: thời giờ làm việc; công việc và nơi làm việc cấm sử dụng người lao động chưa thành niên (tại điều 146 và 147 bộ luật lao động năm 2019).</a:t>
            </a:r>
          </a:p>
        </p:txBody>
      </p:sp>
      <p:grpSp>
        <p:nvGrpSpPr>
          <p:cNvPr id="21" name="Group 18"/>
          <p:cNvGrpSpPr/>
          <p:nvPr/>
        </p:nvGrpSpPr>
        <p:grpSpPr>
          <a:xfrm>
            <a:off x="7611686" y="5865203"/>
            <a:ext cx="1348160" cy="1348160"/>
            <a:chOff x="0" y="0"/>
            <a:chExt cx="812800" cy="812800"/>
          </a:xfrm>
        </p:grpSpPr>
        <p:sp>
          <p:nvSpPr>
            <p:cNvPr id="22"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20"/>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24" name="Group 29"/>
          <p:cNvGrpSpPr/>
          <p:nvPr/>
        </p:nvGrpSpPr>
        <p:grpSpPr>
          <a:xfrm>
            <a:off x="7781927" y="6076336"/>
            <a:ext cx="1007678" cy="925892"/>
            <a:chOff x="0" y="0"/>
            <a:chExt cx="884596" cy="812800"/>
          </a:xfrm>
        </p:grpSpPr>
        <p:sp>
          <p:nvSpPr>
            <p:cNvPr id="25" name="Freeform 30"/>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6" name="TextBox 31"/>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pic>
        <p:nvPicPr>
          <p:cNvPr id="27" name="Picture 4" descr="https://o.remove.bg/downloads/73064a77-f3a3-45c3-8d10-d584f47f5840/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897" y="158869"/>
            <a:ext cx="2640106" cy="291632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4" descr="https://o.remove.bg/downloads/73064a77-f3a3-45c3-8d10-d584f47f5840/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47895" y="2227178"/>
            <a:ext cx="2640106" cy="2916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2586493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par>
                    <p:cTn id="22" fill="hold">
                      <p:stCondLst>
                        <p:cond delay="indefinite"/>
                      </p:stCondLst>
                      <p:childTnLst>
                        <p:par>
                          <p:cTn id="23" fill="hold">
                            <p:stCondLst>
                              <p:cond delay="0"/>
                            </p:stCondLst>
                            <p:childTnLst>
                              <p:par>
                                <p:cTn id="24" presetID="2" presetClass="entr" presetSubtype="4" fill="hold"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fill="hold"/>
                                        <p:tgtEl>
                                          <p:spTgt spid="21"/>
                                        </p:tgtEl>
                                        <p:attrNameLst>
                                          <p:attrName>ppt_x</p:attrName>
                                        </p:attrNameLst>
                                      </p:cBhvr>
                                      <p:tavLst>
                                        <p:tav tm="0">
                                          <p:val>
                                            <p:strVal val="#ppt_x"/>
                                          </p:val>
                                        </p:tav>
                                        <p:tav tm="100000">
                                          <p:val>
                                            <p:strVal val="#ppt_x"/>
                                          </p:val>
                                        </p:tav>
                                      </p:tavLst>
                                    </p:anim>
                                    <p:anim calcmode="lin" valueType="num">
                                      <p:cBhvr additive="base">
                                        <p:cTn id="27" dur="500" fill="hold"/>
                                        <p:tgtEl>
                                          <p:spTgt spid="21"/>
                                        </p:tgtEl>
                                        <p:attrNameLst>
                                          <p:attrName>ppt_y</p:attrName>
                                        </p:attrNameLst>
                                      </p:cBhvr>
                                      <p:tavLst>
                                        <p:tav tm="0">
                                          <p:val>
                                            <p:strVal val="1+#ppt_h/2"/>
                                          </p:val>
                                        </p:tav>
                                        <p:tav tm="100000">
                                          <p:val>
                                            <p:strVal val="#ppt_y"/>
                                          </p:val>
                                        </p:tav>
                                      </p:tavLst>
                                    </p:anim>
                                  </p:childTnLst>
                                </p:cTn>
                              </p:par>
                              <p:par>
                                <p:cTn id="28" presetID="2" presetClass="entr" presetSubtype="4"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 calcmode="lin" valueType="num">
                                      <p:cBhvr additive="base">
                                        <p:cTn id="30" dur="500" fill="hold"/>
                                        <p:tgtEl>
                                          <p:spTgt spid="24"/>
                                        </p:tgtEl>
                                        <p:attrNameLst>
                                          <p:attrName>ppt_x</p:attrName>
                                        </p:attrNameLst>
                                      </p:cBhvr>
                                      <p:tavLst>
                                        <p:tav tm="0">
                                          <p:val>
                                            <p:strVal val="#ppt_x"/>
                                          </p:val>
                                        </p:tav>
                                        <p:tav tm="100000">
                                          <p:val>
                                            <p:strVal val="#ppt_x"/>
                                          </p:val>
                                        </p:tav>
                                      </p:tavLst>
                                    </p:anim>
                                    <p:anim calcmode="lin" valueType="num">
                                      <p:cBhvr additive="base">
                                        <p:cTn id="31"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10" presetClass="entr" presetSubtype="0" fill="hold" nodeType="clickEffect">
                                  <p:stCondLst>
                                    <p:cond delay="0"/>
                                  </p:stCondLst>
                                  <p:childTnLst>
                                    <p:set>
                                      <p:cBhvr>
                                        <p:cTn id="35" dur="1" fill="hold">
                                          <p:stCondLst>
                                            <p:cond delay="0"/>
                                          </p:stCondLst>
                                        </p:cTn>
                                        <p:tgtEl>
                                          <p:spTgt spid="17"/>
                                        </p:tgtEl>
                                        <p:attrNameLst>
                                          <p:attrName>style.visibility</p:attrName>
                                        </p:attrNameLst>
                                      </p:cBhvr>
                                      <p:to>
                                        <p:strVal val="visible"/>
                                      </p:to>
                                    </p:set>
                                    <p:animEffect transition="in" filter="fade">
                                      <p:cBhvr>
                                        <p:cTn id="36" dur="500"/>
                                        <p:tgtEl>
                                          <p:spTgt spid="17"/>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20"/>
                                        </p:tgtEl>
                                        <p:attrNameLst>
                                          <p:attrName>style.visibility</p:attrName>
                                        </p:attrNameLst>
                                      </p:cBhvr>
                                      <p:to>
                                        <p:strVal val="visible"/>
                                      </p:to>
                                    </p:set>
                                    <p:animEffect transition="in" filter="fade">
                                      <p:cBhvr>
                                        <p:cTn id="39"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p:cNvSpPr/>
          <p:nvPr/>
        </p:nvSpPr>
        <p:spPr>
          <a:xfrm>
            <a:off x="2362200" y="1028700"/>
            <a:ext cx="13617672"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6"/>
          <p:cNvSpPr txBox="1"/>
          <p:nvPr/>
        </p:nvSpPr>
        <p:spPr>
          <a:xfrm>
            <a:off x="3633128" y="2095502"/>
            <a:ext cx="11349980" cy="2700739"/>
          </a:xfrm>
          <a:prstGeom prst="rect">
            <a:avLst/>
          </a:prstGeom>
        </p:spPr>
        <p:txBody>
          <a:bodyPr wrap="square" lIns="0" tIns="0" rIns="0" bIns="0" rtlCol="0" anchor="t">
            <a:spAutoFit/>
          </a:bodyPr>
          <a:lstStyle/>
          <a:p>
            <a:pPr lvl="0" algn="just">
              <a:lnSpc>
                <a:spcPct val="150000"/>
              </a:lnSpc>
              <a:spcBef>
                <a:spcPct val="0"/>
              </a:spcBef>
            </a:pPr>
            <a:r>
              <a:rPr lang="vi-VN" sz="3900">
                <a:latin typeface="Arial" pitchFamily="34" charset="0"/>
                <a:cs typeface="Arial" pitchFamily="34" charset="0"/>
              </a:rPr>
              <a:t>Khuyên </a:t>
            </a:r>
            <a:r>
              <a:rPr lang="en-US" sz="3900">
                <a:latin typeface="Arial" pitchFamily="34" charset="0"/>
                <a:cs typeface="Arial" pitchFamily="34" charset="0"/>
              </a:rPr>
              <a:t>con người nên chăm chỉ lao động; chỉ khi lao động, chúng ta mới tạo ra được sản phẩm vật chất để nuôi sống bản thân và gia đình.</a:t>
            </a:r>
            <a:endParaRPr lang="en-US" sz="3600" spc="-25">
              <a:solidFill>
                <a:srgbClr val="000000"/>
              </a:solidFill>
              <a:latin typeface="Arial" pitchFamily="34" charset="0"/>
              <a:cs typeface="Arial" pitchFamily="34" charset="0"/>
            </a:endParaRPr>
          </a:p>
        </p:txBody>
      </p:sp>
      <p:sp>
        <p:nvSpPr>
          <p:cNvPr id="9" name="Freeform 9"/>
          <p:cNvSpPr/>
          <p:nvPr/>
        </p:nvSpPr>
        <p:spPr>
          <a:xfrm rot="1683888">
            <a:off x="14094134" y="6329594"/>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AutoShape 2" descr="https://o.remove.bg/downloads/c10d18a6-f2b5-4375-abbb-131dcc79db5e/image-removebg-preview.png"/>
          <p:cNvSpPr>
            <a:spLocks noChangeAspect="1" noChangeArrowheads="1"/>
          </p:cNvSpPr>
          <p:nvPr/>
        </p:nvSpPr>
        <p:spPr bwMode="auto">
          <a:xfrm>
            <a:off x="155576" y="-144463"/>
            <a:ext cx="304800" cy="304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endParaRPr lang="en-US"/>
          </a:p>
        </p:txBody>
      </p:sp>
      <p:pic>
        <p:nvPicPr>
          <p:cNvPr id="15" name="Picture 4" descr="https://o.remove.bg/downloads/c10d18a6-f2b5-4375-abbb-131dcc79db5e/image-removebg-preview.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108" y="4660097"/>
            <a:ext cx="9330020" cy="432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912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3"/>
          <p:cNvGrpSpPr/>
          <p:nvPr/>
        </p:nvGrpSpPr>
        <p:grpSpPr>
          <a:xfrm>
            <a:off x="7196926" y="469454"/>
            <a:ext cx="10585104" cy="9447155"/>
            <a:chOff x="0" y="0"/>
            <a:chExt cx="4819745" cy="4301599"/>
          </a:xfrm>
        </p:grpSpPr>
        <p:sp>
          <p:nvSpPr>
            <p:cNvPr id="6" name="Freeform 4"/>
            <p:cNvSpPr/>
            <p:nvPr/>
          </p:nvSpPr>
          <p:spPr>
            <a:xfrm>
              <a:off x="0" y="0"/>
              <a:ext cx="4819745" cy="4301599"/>
            </a:xfrm>
            <a:custGeom>
              <a:avLst/>
              <a:gdLst/>
              <a:ahLst/>
              <a:cxnLst/>
              <a:rect l="l" t="t" r="r" b="b"/>
              <a:pathLst>
                <a:path w="4819745" h="4301599">
                  <a:moveTo>
                    <a:pt x="24868" y="0"/>
                  </a:moveTo>
                  <a:lnTo>
                    <a:pt x="4794878" y="0"/>
                  </a:lnTo>
                  <a:cubicBezTo>
                    <a:pt x="4808612" y="0"/>
                    <a:pt x="4819745" y="11134"/>
                    <a:pt x="4819745" y="24868"/>
                  </a:cubicBezTo>
                  <a:lnTo>
                    <a:pt x="4819745" y="4276732"/>
                  </a:lnTo>
                  <a:cubicBezTo>
                    <a:pt x="4819745" y="4290466"/>
                    <a:pt x="4808612" y="4301599"/>
                    <a:pt x="4794878" y="4301599"/>
                  </a:cubicBezTo>
                  <a:lnTo>
                    <a:pt x="24868" y="4301599"/>
                  </a:lnTo>
                  <a:cubicBezTo>
                    <a:pt x="11134" y="4301599"/>
                    <a:pt x="0" y="4290466"/>
                    <a:pt x="0" y="4276732"/>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7" name="TextBox 5"/>
            <p:cNvSpPr txBox="1"/>
            <p:nvPr/>
          </p:nvSpPr>
          <p:spPr>
            <a:xfrm>
              <a:off x="0" y="-9525"/>
              <a:ext cx="4819745" cy="4311124"/>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grpSp>
        <p:nvGrpSpPr>
          <p:cNvPr id="8" name="Group 6"/>
          <p:cNvGrpSpPr/>
          <p:nvPr/>
        </p:nvGrpSpPr>
        <p:grpSpPr>
          <a:xfrm>
            <a:off x="1028700" y="1185954"/>
            <a:ext cx="5872316" cy="7819203"/>
            <a:chOff x="0" y="0"/>
            <a:chExt cx="2327098" cy="3098616"/>
          </a:xfrm>
        </p:grpSpPr>
        <p:sp>
          <p:nvSpPr>
            <p:cNvPr id="9"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id="11" name="TextBox 8"/>
            <p:cNvSpPr txBox="1"/>
            <p:nvPr/>
          </p:nvSpPr>
          <p:spPr>
            <a:xfrm>
              <a:off x="0" y="-9525"/>
              <a:ext cx="2327098" cy="3108141"/>
            </a:xfrm>
            <a:prstGeom prst="rect">
              <a:avLst/>
            </a:prstGeom>
          </p:spPr>
          <p:txBody>
            <a:bodyPr lIns="0" tIns="0" rIns="0" bIns="0" rtlCol="0" anchor="ctr"/>
            <a:lstStyle/>
            <a:p>
              <a:pPr algn="ctr">
                <a:lnSpc>
                  <a:spcPts val="700"/>
                </a:lnSpc>
                <a:spcBef>
                  <a:spcPct val="0"/>
                </a:spcBef>
              </a:pPr>
              <a:endParaRPr>
                <a:solidFill>
                  <a:srgbClr val="000000"/>
                </a:solidFill>
              </a:endParaRPr>
            </a:p>
          </p:txBody>
        </p:sp>
      </p:grpSp>
      <p:sp>
        <p:nvSpPr>
          <p:cNvPr id="14" name="Freeform 9"/>
          <p:cNvSpPr/>
          <p:nvPr/>
        </p:nvSpPr>
        <p:spPr>
          <a:xfrm>
            <a:off x="5892329" y="1413925"/>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7"/>
          <p:cNvSpPr/>
          <p:nvPr/>
        </p:nvSpPr>
        <p:spPr>
          <a:xfrm>
            <a:off x="16421223" y="808951"/>
            <a:ext cx="912582" cy="228146"/>
          </a:xfrm>
          <a:custGeom>
            <a:avLst/>
            <a:gdLst/>
            <a:ahLst/>
            <a:cxnLst/>
            <a:rect l="l" t="t" r="r" b="b"/>
            <a:pathLst>
              <a:path w="912582" h="228145">
                <a:moveTo>
                  <a:pt x="0" y="0"/>
                </a:moveTo>
                <a:lnTo>
                  <a:pt x="912582" y="0"/>
                </a:lnTo>
                <a:lnTo>
                  <a:pt x="912582" y="228145"/>
                </a:lnTo>
                <a:lnTo>
                  <a:pt x="0" y="22814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6" name="Group 18"/>
          <p:cNvGrpSpPr/>
          <p:nvPr/>
        </p:nvGrpSpPr>
        <p:grpSpPr>
          <a:xfrm>
            <a:off x="6324846" y="4391521"/>
            <a:ext cx="1348160" cy="1348160"/>
            <a:chOff x="0" y="0"/>
            <a:chExt cx="812800" cy="812800"/>
          </a:xfrm>
        </p:grpSpPr>
        <p:sp>
          <p:nvSpPr>
            <p:cNvPr id="17"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20"/>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solidFill>
                  <a:srgbClr val="000000"/>
                </a:solidFill>
              </a:endParaRPr>
            </a:p>
          </p:txBody>
        </p:sp>
      </p:grpSp>
      <p:grpSp>
        <p:nvGrpSpPr>
          <p:cNvPr id="19" name="Group 29"/>
          <p:cNvGrpSpPr/>
          <p:nvPr/>
        </p:nvGrpSpPr>
        <p:grpSpPr>
          <a:xfrm>
            <a:off x="6495087" y="4602655"/>
            <a:ext cx="1007678" cy="925892"/>
            <a:chOff x="0" y="0"/>
            <a:chExt cx="884596" cy="812800"/>
          </a:xfrm>
        </p:grpSpPr>
        <p:sp>
          <p:nvSpPr>
            <p:cNvPr id="20" name="Freeform 30"/>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31"/>
            <p:cNvSpPr txBox="1"/>
            <p:nvPr/>
          </p:nvSpPr>
          <p:spPr>
            <a:xfrm>
              <a:off x="0" y="174625"/>
              <a:ext cx="782996" cy="434975"/>
            </a:xfrm>
            <a:prstGeom prst="rect">
              <a:avLst/>
            </a:prstGeom>
          </p:spPr>
          <p:txBody>
            <a:bodyPr lIns="50800" tIns="50800" rIns="50800" bIns="50800" rtlCol="0" anchor="ctr"/>
            <a:lstStyle/>
            <a:p>
              <a:pPr algn="ctr">
                <a:lnSpc>
                  <a:spcPts val="2111"/>
                </a:lnSpc>
              </a:pPr>
              <a:endParaRPr>
                <a:solidFill>
                  <a:srgbClr val="000000"/>
                </a:solidFill>
              </a:endParaRPr>
            </a:p>
          </p:txBody>
        </p:sp>
      </p:grpSp>
      <p:sp>
        <p:nvSpPr>
          <p:cNvPr id="22" name="TextBox 21"/>
          <p:cNvSpPr txBox="1"/>
          <p:nvPr/>
        </p:nvSpPr>
        <p:spPr>
          <a:xfrm>
            <a:off x="2133790" y="3142952"/>
            <a:ext cx="3581400" cy="692495"/>
          </a:xfrm>
          <a:prstGeom prst="rect">
            <a:avLst/>
          </a:prstGeom>
          <a:noFill/>
        </p:spPr>
        <p:txBody>
          <a:bodyPr wrap="square" lIns="91439" tIns="45719" rIns="91439" bIns="45719" rtlCol="0">
            <a:spAutoFit/>
          </a:bodyPr>
          <a:lstStyle/>
          <a:p>
            <a:pPr algn="ctr"/>
            <a:r>
              <a:rPr lang="vi-VN" sz="3900" b="1">
                <a:solidFill>
                  <a:srgbClr val="000000"/>
                </a:solidFill>
              </a:rPr>
              <a:t>Trường hợp 3</a:t>
            </a:r>
            <a:endParaRPr lang="en-US" sz="3900" b="1">
              <a:solidFill>
                <a:srgbClr val="000000"/>
              </a:solidFill>
            </a:endParaRPr>
          </a:p>
        </p:txBody>
      </p:sp>
      <p:sp>
        <p:nvSpPr>
          <p:cNvPr id="23" name="Freeform 10"/>
          <p:cNvSpPr/>
          <p:nvPr/>
        </p:nvSpPr>
        <p:spPr>
          <a:xfrm>
            <a:off x="8166636" y="1639555"/>
            <a:ext cx="8710876" cy="6912002"/>
          </a:xfrm>
          <a:custGeom>
            <a:avLst/>
            <a:gdLst/>
            <a:ahLst/>
            <a:cxnLst/>
            <a:rect l="l" t="t" r="r" b="b"/>
            <a:pathLst>
              <a:path w="2732894" h="2732894">
                <a:moveTo>
                  <a:pt x="0" y="0"/>
                </a:moveTo>
                <a:lnTo>
                  <a:pt x="2732893" y="0"/>
                </a:lnTo>
                <a:lnTo>
                  <a:pt x="2732893" y="2732894"/>
                </a:lnTo>
                <a:lnTo>
                  <a:pt x="0" y="2732894"/>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1"/>
          <p:cNvSpPr>
            <a:spLocks noChangeArrowheads="1"/>
          </p:cNvSpPr>
          <p:nvPr/>
        </p:nvSpPr>
        <p:spPr bwMode="auto">
          <a:xfrm>
            <a:off x="8828563" y="2789011"/>
            <a:ext cx="7387026" cy="47089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Công ty P đã </a:t>
            </a:r>
            <a:r>
              <a:rPr lang="en-US" sz="3900" b="1">
                <a:solidFill>
                  <a:srgbClr val="000000"/>
                </a:solidFill>
                <a:latin typeface="Arial" pitchFamily="34" charset="0"/>
                <a:ea typeface="Times New Roman" pitchFamily="18" charset="0"/>
                <a:cs typeface="Arial" pitchFamily="34" charset="0"/>
              </a:rPr>
              <a:t>thực hiện đúng </a:t>
            </a:r>
            <a:r>
              <a:rPr lang="en-US" sz="3900">
                <a:solidFill>
                  <a:srgbClr val="000000"/>
                </a:solidFill>
                <a:latin typeface="Arial" pitchFamily="34" charset="0"/>
                <a:ea typeface="Times New Roman" pitchFamily="18" charset="0"/>
                <a:cs typeface="Arial" pitchFamily="34" charset="0"/>
              </a:rPr>
              <a:t>các quy định về nguyên tắc sử dụng lao động chưa thành niên (tại điều 144 Bộ luật Lao động năm 2019).</a:t>
            </a:r>
            <a:r>
              <a:rPr lang="en-US" sz="3900">
                <a:latin typeface="Arial" pitchFamily="34" charset="0"/>
                <a:cs typeface="Arial" pitchFamily="34" charset="0"/>
              </a:rPr>
              <a:t> </a:t>
            </a:r>
          </a:p>
        </p:txBody>
      </p:sp>
      <p:pic>
        <p:nvPicPr>
          <p:cNvPr id="25" name="Picture 3" descr="https://o.remove.bg/downloads/f579b644-7f32-4480-8514-b26200b5d0d9/image-removebg-preview.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28701" y="5347556"/>
            <a:ext cx="6191250" cy="3657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6444303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fade">
                                      <p:cBhvr>
                                        <p:cTn id="7" dur="500"/>
                                        <p:tgtEl>
                                          <p:spTgt spid="22"/>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4"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2mate.com -  Truyền hình Vì trẻ em VTV1 Bạn biết gì về lao động trẻ em_720p">
            <a:hlinkClick r:id="" action="ppaction://media"/>
            <a:extLst>
              <a:ext uri="{FF2B5EF4-FFF2-40B4-BE49-F238E27FC236}">
                <a16:creationId xmlns:a16="http://schemas.microsoft.com/office/drawing/2014/main" id="{0AF69E53-E877-0553-78DB-5F60AE3B14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23" y="0"/>
            <a:ext cx="18288000" cy="10287000"/>
          </a:xfrm>
          <a:prstGeom prst="rect">
            <a:avLst/>
          </a:prstGeom>
        </p:spPr>
      </p:pic>
    </p:spTree>
    <p:extLst>
      <p:ext uri="{BB962C8B-B14F-4D97-AF65-F5344CB8AC3E}">
        <p14:creationId xmlns:p14="http://schemas.microsoft.com/office/powerpoint/2010/main" val="463210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3"/>
          <p:cNvGrpSpPr/>
          <p:nvPr/>
        </p:nvGrpSpPr>
        <p:grpSpPr>
          <a:xfrm>
            <a:off x="6935562" y="575777"/>
            <a:ext cx="10585104" cy="6370995"/>
            <a:chOff x="0" y="0"/>
            <a:chExt cx="4819745" cy="2900923"/>
          </a:xfrm>
        </p:grpSpPr>
        <p:sp>
          <p:nvSpPr>
            <p:cNvPr id="6" name="Freeform 4"/>
            <p:cNvSpPr/>
            <p:nvPr/>
          </p:nvSpPr>
          <p:spPr>
            <a:xfrm>
              <a:off x="0" y="0"/>
              <a:ext cx="4819745" cy="2900923"/>
            </a:xfrm>
            <a:custGeom>
              <a:avLst/>
              <a:gdLst/>
              <a:ahLst/>
              <a:cxnLst/>
              <a:rect l="l" t="t" r="r" b="b"/>
              <a:pathLst>
                <a:path w="4819745" h="2900923">
                  <a:moveTo>
                    <a:pt x="24868" y="0"/>
                  </a:moveTo>
                  <a:lnTo>
                    <a:pt x="4794878" y="0"/>
                  </a:lnTo>
                  <a:cubicBezTo>
                    <a:pt x="4808612" y="0"/>
                    <a:pt x="4819745" y="11134"/>
                    <a:pt x="4819745" y="24868"/>
                  </a:cubicBezTo>
                  <a:lnTo>
                    <a:pt x="4819745" y="2876056"/>
                  </a:lnTo>
                  <a:cubicBezTo>
                    <a:pt x="4819745" y="2889790"/>
                    <a:pt x="4808612" y="2900923"/>
                    <a:pt x="4794878" y="2900923"/>
                  </a:cubicBezTo>
                  <a:lnTo>
                    <a:pt x="24868" y="2900923"/>
                  </a:lnTo>
                  <a:cubicBezTo>
                    <a:pt x="11134" y="2900923"/>
                    <a:pt x="0" y="2889790"/>
                    <a:pt x="0" y="2876056"/>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7" name="TextBox 5"/>
            <p:cNvSpPr txBox="1"/>
            <p:nvPr/>
          </p:nvSpPr>
          <p:spPr>
            <a:xfrm>
              <a:off x="0" y="-9525"/>
              <a:ext cx="4819745" cy="2910448"/>
            </a:xfrm>
            <a:prstGeom prst="rect">
              <a:avLst/>
            </a:prstGeom>
          </p:spPr>
          <p:txBody>
            <a:bodyPr lIns="0" tIns="0" rIns="0" bIns="0" rtlCol="0" anchor="ctr"/>
            <a:lstStyle/>
            <a:p>
              <a:pPr algn="ctr">
                <a:lnSpc>
                  <a:spcPts val="700"/>
                </a:lnSpc>
                <a:spcBef>
                  <a:spcPct val="0"/>
                </a:spcBef>
              </a:pPr>
              <a:endParaRPr/>
            </a:p>
          </p:txBody>
        </p:sp>
      </p:grpSp>
      <p:sp>
        <p:nvSpPr>
          <p:cNvPr id="8" name="Freeform 6"/>
          <p:cNvSpPr/>
          <p:nvPr/>
        </p:nvSpPr>
        <p:spPr>
          <a:xfrm rot="19842344">
            <a:off x="13036811" y="8162290"/>
            <a:ext cx="8967710" cy="2903297"/>
          </a:xfrm>
          <a:custGeom>
            <a:avLst/>
            <a:gdLst/>
            <a:ahLst/>
            <a:cxnLst/>
            <a:rect l="l" t="t" r="r" b="b"/>
            <a:pathLst>
              <a:path w="8967709" h="2903296">
                <a:moveTo>
                  <a:pt x="0" y="0"/>
                </a:moveTo>
                <a:lnTo>
                  <a:pt x="8967709" y="0"/>
                </a:lnTo>
                <a:lnTo>
                  <a:pt x="8967709" y="2903296"/>
                </a:lnTo>
                <a:lnTo>
                  <a:pt x="0" y="290329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9" name="Group 7"/>
          <p:cNvGrpSpPr/>
          <p:nvPr/>
        </p:nvGrpSpPr>
        <p:grpSpPr>
          <a:xfrm>
            <a:off x="6935562" y="7163356"/>
            <a:ext cx="10585104" cy="2711054"/>
            <a:chOff x="0" y="0"/>
            <a:chExt cx="4819745" cy="1234431"/>
          </a:xfrm>
        </p:grpSpPr>
        <p:sp>
          <p:nvSpPr>
            <p:cNvPr id="11" name="Freeform 8"/>
            <p:cNvSpPr/>
            <p:nvPr/>
          </p:nvSpPr>
          <p:spPr>
            <a:xfrm>
              <a:off x="0" y="0"/>
              <a:ext cx="4819745" cy="1234431"/>
            </a:xfrm>
            <a:custGeom>
              <a:avLst/>
              <a:gdLst/>
              <a:ahLst/>
              <a:cxnLst/>
              <a:rect l="l" t="t" r="r" b="b"/>
              <a:pathLst>
                <a:path w="4819745" h="1234431">
                  <a:moveTo>
                    <a:pt x="24868" y="0"/>
                  </a:moveTo>
                  <a:lnTo>
                    <a:pt x="4794878" y="0"/>
                  </a:lnTo>
                  <a:cubicBezTo>
                    <a:pt x="4808612" y="0"/>
                    <a:pt x="4819745" y="11134"/>
                    <a:pt x="4819745" y="24868"/>
                  </a:cubicBezTo>
                  <a:lnTo>
                    <a:pt x="4819745" y="1209564"/>
                  </a:lnTo>
                  <a:cubicBezTo>
                    <a:pt x="4819745" y="1223298"/>
                    <a:pt x="4808612" y="1234431"/>
                    <a:pt x="4794878" y="1234431"/>
                  </a:cubicBezTo>
                  <a:lnTo>
                    <a:pt x="24868" y="1234431"/>
                  </a:lnTo>
                  <a:cubicBezTo>
                    <a:pt x="11134" y="1234431"/>
                    <a:pt x="0" y="1223298"/>
                    <a:pt x="0" y="1209564"/>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14" name="TextBox 9"/>
            <p:cNvSpPr txBox="1"/>
            <p:nvPr/>
          </p:nvSpPr>
          <p:spPr>
            <a:xfrm>
              <a:off x="0" y="-9525"/>
              <a:ext cx="4819745" cy="1243956"/>
            </a:xfrm>
            <a:prstGeom prst="rect">
              <a:avLst/>
            </a:prstGeom>
          </p:spPr>
          <p:txBody>
            <a:bodyPr lIns="0" tIns="0" rIns="0" bIns="0" rtlCol="0" anchor="ctr"/>
            <a:lstStyle/>
            <a:p>
              <a:pPr algn="ctr">
                <a:lnSpc>
                  <a:spcPts val="700"/>
                </a:lnSpc>
                <a:spcBef>
                  <a:spcPct val="0"/>
                </a:spcBef>
              </a:pPr>
              <a:endParaRPr/>
            </a:p>
          </p:txBody>
        </p:sp>
      </p:grpSp>
      <p:sp>
        <p:nvSpPr>
          <p:cNvPr id="15" name="Freeform 10"/>
          <p:cNvSpPr/>
          <p:nvPr/>
        </p:nvSpPr>
        <p:spPr>
          <a:xfrm>
            <a:off x="-803307" y="-985123"/>
            <a:ext cx="3664014" cy="3564086"/>
          </a:xfrm>
          <a:custGeom>
            <a:avLst/>
            <a:gdLst/>
            <a:ahLst/>
            <a:cxnLst/>
            <a:rect l="l" t="t" r="r" b="b"/>
            <a:pathLst>
              <a:path w="3664013" h="3564086">
                <a:moveTo>
                  <a:pt x="0" y="0"/>
                </a:moveTo>
                <a:lnTo>
                  <a:pt x="3664014" y="0"/>
                </a:lnTo>
                <a:lnTo>
                  <a:pt x="3664014" y="3564086"/>
                </a:lnTo>
                <a:lnTo>
                  <a:pt x="0" y="356408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16" name="Group 11"/>
          <p:cNvGrpSpPr/>
          <p:nvPr/>
        </p:nvGrpSpPr>
        <p:grpSpPr>
          <a:xfrm>
            <a:off x="1028701" y="1474276"/>
            <a:ext cx="5494146" cy="3891449"/>
            <a:chOff x="0" y="0"/>
            <a:chExt cx="2327098" cy="1648260"/>
          </a:xfrm>
        </p:grpSpPr>
        <p:sp>
          <p:nvSpPr>
            <p:cNvPr id="17" name="Freeform 12"/>
            <p:cNvSpPr/>
            <p:nvPr/>
          </p:nvSpPr>
          <p:spPr>
            <a:xfrm>
              <a:off x="0" y="0"/>
              <a:ext cx="2327098" cy="1648260"/>
            </a:xfrm>
            <a:custGeom>
              <a:avLst/>
              <a:gdLst/>
              <a:ahLst/>
              <a:cxnLst/>
              <a:rect l="l" t="t" r="r" b="b"/>
              <a:pathLst>
                <a:path w="2327098" h="1648260">
                  <a:moveTo>
                    <a:pt x="47910" y="0"/>
                  </a:moveTo>
                  <a:lnTo>
                    <a:pt x="2279188" y="0"/>
                  </a:lnTo>
                  <a:cubicBezTo>
                    <a:pt x="2305648" y="0"/>
                    <a:pt x="2327098" y="21450"/>
                    <a:pt x="2327098" y="47910"/>
                  </a:cubicBezTo>
                  <a:lnTo>
                    <a:pt x="2327098" y="1600350"/>
                  </a:lnTo>
                  <a:cubicBezTo>
                    <a:pt x="2327098" y="1626810"/>
                    <a:pt x="2305648" y="1648260"/>
                    <a:pt x="2279188" y="1648260"/>
                  </a:cubicBezTo>
                  <a:lnTo>
                    <a:pt x="47910" y="1648260"/>
                  </a:lnTo>
                  <a:cubicBezTo>
                    <a:pt x="21450" y="1648260"/>
                    <a:pt x="0" y="1626810"/>
                    <a:pt x="0" y="1600350"/>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id="18" name="TextBox 13"/>
            <p:cNvSpPr txBox="1"/>
            <p:nvPr/>
          </p:nvSpPr>
          <p:spPr>
            <a:xfrm>
              <a:off x="0" y="-9525"/>
              <a:ext cx="2327098" cy="1657785"/>
            </a:xfrm>
            <a:prstGeom prst="rect">
              <a:avLst/>
            </a:prstGeom>
          </p:spPr>
          <p:txBody>
            <a:bodyPr lIns="0" tIns="0" rIns="0" bIns="0" rtlCol="0" anchor="ctr"/>
            <a:lstStyle/>
            <a:p>
              <a:pPr algn="ctr">
                <a:lnSpc>
                  <a:spcPts val="700"/>
                </a:lnSpc>
                <a:spcBef>
                  <a:spcPct val="0"/>
                </a:spcBef>
              </a:pPr>
              <a:endParaRPr/>
            </a:p>
          </p:txBody>
        </p:sp>
      </p:grpSp>
      <p:sp>
        <p:nvSpPr>
          <p:cNvPr id="19" name="Freeform 14"/>
          <p:cNvSpPr/>
          <p:nvPr/>
        </p:nvSpPr>
        <p:spPr>
          <a:xfrm>
            <a:off x="5579116" y="1687563"/>
            <a:ext cx="687048" cy="171762"/>
          </a:xfrm>
          <a:custGeom>
            <a:avLst/>
            <a:gdLst/>
            <a:ahLst/>
            <a:cxnLst/>
            <a:rect l="l" t="t" r="r" b="b"/>
            <a:pathLst>
              <a:path w="687047" h="171762">
                <a:moveTo>
                  <a:pt x="0" y="0"/>
                </a:moveTo>
                <a:lnTo>
                  <a:pt x="687047" y="0"/>
                </a:lnTo>
                <a:lnTo>
                  <a:pt x="687047" y="171761"/>
                </a:lnTo>
                <a:lnTo>
                  <a:pt x="0" y="1717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0" name="TextBox 20"/>
          <p:cNvSpPr txBox="1"/>
          <p:nvPr/>
        </p:nvSpPr>
        <p:spPr>
          <a:xfrm>
            <a:off x="1335560" y="2162260"/>
            <a:ext cx="4880424" cy="2492990"/>
          </a:xfrm>
          <a:prstGeom prst="rect">
            <a:avLst/>
          </a:prstGeom>
        </p:spPr>
        <p:txBody>
          <a:bodyPr wrap="square" lIns="0" tIns="0" rIns="0" bIns="0" rtlCol="0" anchor="t">
            <a:spAutoFit/>
          </a:bodyPr>
          <a:lstStyle/>
          <a:p>
            <a:pPr lvl="0" algn="just">
              <a:lnSpc>
                <a:spcPct val="150000"/>
              </a:lnSpc>
              <a:spcBef>
                <a:spcPct val="0"/>
              </a:spcBef>
            </a:pPr>
            <a:r>
              <a:rPr lang="en-US" sz="3600"/>
              <a:t>Nêu một số quy định của pháp luật về lao động chưa thành niên.</a:t>
            </a:r>
            <a:endParaRPr lang="en-US" sz="3600" spc="-20">
              <a:solidFill>
                <a:srgbClr val="000000"/>
              </a:solidFill>
              <a:latin typeface="DM Sans"/>
            </a:endParaRPr>
          </a:p>
        </p:txBody>
      </p:sp>
      <p:grpSp>
        <p:nvGrpSpPr>
          <p:cNvPr id="21" name="Group 21"/>
          <p:cNvGrpSpPr/>
          <p:nvPr/>
        </p:nvGrpSpPr>
        <p:grpSpPr>
          <a:xfrm>
            <a:off x="1028701" y="5695453"/>
            <a:ext cx="5494146" cy="3117275"/>
            <a:chOff x="0" y="0"/>
            <a:chExt cx="2327098" cy="1320351"/>
          </a:xfrm>
        </p:grpSpPr>
        <p:sp>
          <p:nvSpPr>
            <p:cNvPr id="22" name="Freeform 22"/>
            <p:cNvSpPr/>
            <p:nvPr/>
          </p:nvSpPr>
          <p:spPr>
            <a:xfrm>
              <a:off x="0" y="0"/>
              <a:ext cx="2327098" cy="1320351"/>
            </a:xfrm>
            <a:custGeom>
              <a:avLst/>
              <a:gdLst/>
              <a:ahLst/>
              <a:cxnLst/>
              <a:rect l="l" t="t" r="r" b="b"/>
              <a:pathLst>
                <a:path w="2327098" h="1320351">
                  <a:moveTo>
                    <a:pt x="47910" y="0"/>
                  </a:moveTo>
                  <a:lnTo>
                    <a:pt x="2279188" y="0"/>
                  </a:lnTo>
                  <a:cubicBezTo>
                    <a:pt x="2305648" y="0"/>
                    <a:pt x="2327098" y="21450"/>
                    <a:pt x="2327098" y="47910"/>
                  </a:cubicBezTo>
                  <a:lnTo>
                    <a:pt x="2327098" y="1272441"/>
                  </a:lnTo>
                  <a:cubicBezTo>
                    <a:pt x="2327098" y="1298901"/>
                    <a:pt x="2305648" y="1320351"/>
                    <a:pt x="2279188" y="1320351"/>
                  </a:cubicBezTo>
                  <a:lnTo>
                    <a:pt x="47910" y="1320351"/>
                  </a:lnTo>
                  <a:cubicBezTo>
                    <a:pt x="21450" y="1320351"/>
                    <a:pt x="0" y="1298901"/>
                    <a:pt x="0" y="1272441"/>
                  </a:cubicBezTo>
                  <a:lnTo>
                    <a:pt x="0" y="47910"/>
                  </a:lnTo>
                  <a:cubicBezTo>
                    <a:pt x="0" y="21450"/>
                    <a:pt x="21450" y="0"/>
                    <a:pt x="47910" y="0"/>
                  </a:cubicBezTo>
                  <a:close/>
                </a:path>
              </a:pathLst>
            </a:custGeom>
            <a:solidFill>
              <a:srgbClr val="FFFEF7"/>
            </a:solidFill>
            <a:ln w="47625" cap="rnd">
              <a:solidFill>
                <a:srgbClr val="000000"/>
              </a:solidFill>
              <a:prstDash val="solid"/>
              <a:round/>
            </a:ln>
          </p:spPr>
        </p:sp>
        <p:sp>
          <p:nvSpPr>
            <p:cNvPr id="23" name="TextBox 23"/>
            <p:cNvSpPr txBox="1"/>
            <p:nvPr/>
          </p:nvSpPr>
          <p:spPr>
            <a:xfrm>
              <a:off x="0" y="-9525"/>
              <a:ext cx="2327098" cy="1329876"/>
            </a:xfrm>
            <a:prstGeom prst="rect">
              <a:avLst/>
            </a:prstGeom>
          </p:spPr>
          <p:txBody>
            <a:bodyPr lIns="0" tIns="0" rIns="0" bIns="0" rtlCol="0" anchor="ctr"/>
            <a:lstStyle/>
            <a:p>
              <a:pPr algn="ctr">
                <a:lnSpc>
                  <a:spcPts val="700"/>
                </a:lnSpc>
                <a:spcBef>
                  <a:spcPct val="0"/>
                </a:spcBef>
              </a:pPr>
              <a:endParaRPr/>
            </a:p>
          </p:txBody>
        </p:sp>
      </p:grpSp>
      <p:grpSp>
        <p:nvGrpSpPr>
          <p:cNvPr id="24" name="Group 24"/>
          <p:cNvGrpSpPr/>
          <p:nvPr/>
        </p:nvGrpSpPr>
        <p:grpSpPr>
          <a:xfrm rot="5400000">
            <a:off x="1710990" y="4941016"/>
            <a:ext cx="1261340" cy="1261340"/>
            <a:chOff x="0" y="0"/>
            <a:chExt cx="812800" cy="812800"/>
          </a:xfrm>
        </p:grpSpPr>
        <p:sp>
          <p:nvSpPr>
            <p:cNvPr id="25" name="Freeform 2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6" name="TextBox 26"/>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27" name="Group 27"/>
          <p:cNvGrpSpPr/>
          <p:nvPr/>
        </p:nvGrpSpPr>
        <p:grpSpPr>
          <a:xfrm rot="5400000">
            <a:off x="1870268" y="5138553"/>
            <a:ext cx="942785" cy="866266"/>
            <a:chOff x="0" y="0"/>
            <a:chExt cx="884596" cy="812800"/>
          </a:xfrm>
        </p:grpSpPr>
        <p:sp>
          <p:nvSpPr>
            <p:cNvPr id="28" name="Freeform 28"/>
            <p:cNvSpPr/>
            <p:nvPr/>
          </p:nvSpPr>
          <p:spPr>
            <a:xfrm>
              <a:off x="0" y="27257"/>
              <a:ext cx="864187" cy="758287"/>
            </a:xfrm>
            <a:custGeom>
              <a:avLst/>
              <a:gdLst/>
              <a:ahLst/>
              <a:cxnLst/>
              <a:rect l="l" t="t" r="r" b="b"/>
              <a:pathLst>
                <a:path w="864187" h="758287">
                  <a:moveTo>
                    <a:pt x="849756" y="344303"/>
                  </a:moveTo>
                  <a:lnTo>
                    <a:pt x="513035" y="7583"/>
                  </a:lnTo>
                  <a:cubicBezTo>
                    <a:pt x="507199" y="1746"/>
                    <a:pt x="498421" y="0"/>
                    <a:pt x="490794" y="3159"/>
                  </a:cubicBezTo>
                  <a:cubicBezTo>
                    <a:pt x="483168" y="6317"/>
                    <a:pt x="478196" y="13759"/>
                    <a:pt x="478196" y="22014"/>
                  </a:cubicBezTo>
                  <a:lnTo>
                    <a:pt x="478196" y="126672"/>
                  </a:lnTo>
                  <a:cubicBezTo>
                    <a:pt x="478196" y="139740"/>
                    <a:pt x="473005" y="152272"/>
                    <a:pt x="463765" y="161512"/>
                  </a:cubicBezTo>
                  <a:cubicBezTo>
                    <a:pt x="454525" y="170752"/>
                    <a:pt x="441993" y="175943"/>
                    <a:pt x="428925" y="175943"/>
                  </a:cubicBezTo>
                  <a:lnTo>
                    <a:pt x="49271" y="175943"/>
                  </a:lnTo>
                  <a:cubicBezTo>
                    <a:pt x="36203" y="175943"/>
                    <a:pt x="23671" y="181134"/>
                    <a:pt x="14431" y="190374"/>
                  </a:cubicBezTo>
                  <a:cubicBezTo>
                    <a:pt x="5191" y="199614"/>
                    <a:pt x="0" y="212146"/>
                    <a:pt x="0" y="225214"/>
                  </a:cubicBezTo>
                  <a:lnTo>
                    <a:pt x="0" y="533072"/>
                  </a:lnTo>
                  <a:cubicBezTo>
                    <a:pt x="0" y="546140"/>
                    <a:pt x="5191" y="558672"/>
                    <a:pt x="14431" y="567912"/>
                  </a:cubicBezTo>
                  <a:cubicBezTo>
                    <a:pt x="23671" y="577152"/>
                    <a:pt x="36203" y="582343"/>
                    <a:pt x="49271" y="582343"/>
                  </a:cubicBezTo>
                  <a:lnTo>
                    <a:pt x="428925" y="582343"/>
                  </a:lnTo>
                  <a:cubicBezTo>
                    <a:pt x="456137" y="582343"/>
                    <a:pt x="478196" y="604402"/>
                    <a:pt x="478196" y="631614"/>
                  </a:cubicBezTo>
                  <a:lnTo>
                    <a:pt x="478196" y="736272"/>
                  </a:lnTo>
                  <a:cubicBezTo>
                    <a:pt x="478196" y="744527"/>
                    <a:pt x="483168" y="751969"/>
                    <a:pt x="490794" y="755127"/>
                  </a:cubicBezTo>
                  <a:cubicBezTo>
                    <a:pt x="498421" y="758286"/>
                    <a:pt x="507199" y="756540"/>
                    <a:pt x="513035" y="750703"/>
                  </a:cubicBezTo>
                  <a:lnTo>
                    <a:pt x="849756" y="413983"/>
                  </a:lnTo>
                  <a:cubicBezTo>
                    <a:pt x="858996" y="404743"/>
                    <a:pt x="864187" y="392210"/>
                    <a:pt x="864187" y="379143"/>
                  </a:cubicBezTo>
                  <a:cubicBezTo>
                    <a:pt x="864187" y="366076"/>
                    <a:pt x="858996" y="353543"/>
                    <a:pt x="849756" y="344303"/>
                  </a:cubicBezTo>
                  <a:close/>
                </a:path>
              </a:pathLst>
            </a:custGeom>
            <a:solidFill>
              <a:srgbClr val="FFFFFF"/>
            </a:solidFill>
          </p:spPr>
        </p:sp>
        <p:sp>
          <p:nvSpPr>
            <p:cNvPr id="29" name="TextBox 29"/>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30" name="Group 30"/>
          <p:cNvGrpSpPr/>
          <p:nvPr/>
        </p:nvGrpSpPr>
        <p:grpSpPr>
          <a:xfrm>
            <a:off x="6202902" y="5908089"/>
            <a:ext cx="1111360" cy="1111359"/>
            <a:chOff x="0" y="0"/>
            <a:chExt cx="812800" cy="812800"/>
          </a:xfrm>
        </p:grpSpPr>
        <p:sp>
          <p:nvSpPr>
            <p:cNvPr id="31" name="Freeform 3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32" name="TextBox 32"/>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33" name="Group 33"/>
          <p:cNvGrpSpPr/>
          <p:nvPr/>
        </p:nvGrpSpPr>
        <p:grpSpPr>
          <a:xfrm>
            <a:off x="6343241" y="6082139"/>
            <a:ext cx="830682" cy="763262"/>
            <a:chOff x="0" y="0"/>
            <a:chExt cx="884596" cy="812800"/>
          </a:xfrm>
        </p:grpSpPr>
        <p:sp>
          <p:nvSpPr>
            <p:cNvPr id="34" name="Freeform 34"/>
            <p:cNvSpPr/>
            <p:nvPr/>
          </p:nvSpPr>
          <p:spPr>
            <a:xfrm>
              <a:off x="0" y="30935"/>
              <a:ext cx="861433" cy="750930"/>
            </a:xfrm>
            <a:custGeom>
              <a:avLst/>
              <a:gdLst/>
              <a:ahLst/>
              <a:cxnLst/>
              <a:rect l="l" t="t" r="r" b="b"/>
              <a:pathLst>
                <a:path w="861433" h="750930">
                  <a:moveTo>
                    <a:pt x="845055" y="335924"/>
                  </a:moveTo>
                  <a:lnTo>
                    <a:pt x="517737" y="8606"/>
                  </a:lnTo>
                  <a:cubicBezTo>
                    <a:pt x="511113" y="1982"/>
                    <a:pt x="501150" y="0"/>
                    <a:pt x="492495" y="3585"/>
                  </a:cubicBezTo>
                  <a:cubicBezTo>
                    <a:pt x="483839" y="7170"/>
                    <a:pt x="478196" y="15616"/>
                    <a:pt x="478196" y="24985"/>
                  </a:cubicBezTo>
                  <a:lnTo>
                    <a:pt x="478196" y="116345"/>
                  </a:lnTo>
                  <a:cubicBezTo>
                    <a:pt x="478196" y="131176"/>
                    <a:pt x="472304" y="145399"/>
                    <a:pt x="461817" y="155886"/>
                  </a:cubicBezTo>
                  <a:cubicBezTo>
                    <a:pt x="451330" y="166373"/>
                    <a:pt x="437107" y="172265"/>
                    <a:pt x="422276" y="172265"/>
                  </a:cubicBezTo>
                  <a:lnTo>
                    <a:pt x="55920" y="172265"/>
                  </a:lnTo>
                  <a:cubicBezTo>
                    <a:pt x="41089" y="172265"/>
                    <a:pt x="26866" y="178157"/>
                    <a:pt x="16379" y="188644"/>
                  </a:cubicBezTo>
                  <a:cubicBezTo>
                    <a:pt x="5892" y="199131"/>
                    <a:pt x="0" y="213354"/>
                    <a:pt x="0" y="228185"/>
                  </a:cubicBezTo>
                  <a:lnTo>
                    <a:pt x="0" y="522745"/>
                  </a:lnTo>
                  <a:cubicBezTo>
                    <a:pt x="0" y="537576"/>
                    <a:pt x="5892" y="551799"/>
                    <a:pt x="16379" y="562286"/>
                  </a:cubicBezTo>
                  <a:cubicBezTo>
                    <a:pt x="26866" y="572773"/>
                    <a:pt x="41089" y="578665"/>
                    <a:pt x="55920" y="578665"/>
                  </a:cubicBezTo>
                  <a:lnTo>
                    <a:pt x="422276" y="578665"/>
                  </a:lnTo>
                  <a:cubicBezTo>
                    <a:pt x="437107" y="578665"/>
                    <a:pt x="451330" y="584557"/>
                    <a:pt x="461817" y="595044"/>
                  </a:cubicBezTo>
                  <a:cubicBezTo>
                    <a:pt x="472304" y="605531"/>
                    <a:pt x="478196" y="619754"/>
                    <a:pt x="478196" y="634585"/>
                  </a:cubicBezTo>
                  <a:lnTo>
                    <a:pt x="478196" y="725945"/>
                  </a:lnTo>
                  <a:cubicBezTo>
                    <a:pt x="478196" y="735314"/>
                    <a:pt x="483839" y="743760"/>
                    <a:pt x="492495" y="747345"/>
                  </a:cubicBezTo>
                  <a:cubicBezTo>
                    <a:pt x="501150" y="750930"/>
                    <a:pt x="511113" y="748948"/>
                    <a:pt x="517737" y="742324"/>
                  </a:cubicBezTo>
                  <a:lnTo>
                    <a:pt x="845055" y="415006"/>
                  </a:lnTo>
                  <a:cubicBezTo>
                    <a:pt x="855542" y="404519"/>
                    <a:pt x="861433" y="390296"/>
                    <a:pt x="861433" y="375465"/>
                  </a:cubicBezTo>
                  <a:cubicBezTo>
                    <a:pt x="861433" y="360634"/>
                    <a:pt x="855542" y="346411"/>
                    <a:pt x="845055" y="335924"/>
                  </a:cubicBezTo>
                  <a:close/>
                </a:path>
              </a:pathLst>
            </a:custGeom>
            <a:solidFill>
              <a:srgbClr val="FFFFFF"/>
            </a:solidFill>
          </p:spPr>
        </p:sp>
        <p:sp>
          <p:nvSpPr>
            <p:cNvPr id="35" name="TextBox 35"/>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36" name="TextBox 52"/>
          <p:cNvSpPr txBox="1"/>
          <p:nvPr/>
        </p:nvSpPr>
        <p:spPr>
          <a:xfrm>
            <a:off x="1331344" y="6376550"/>
            <a:ext cx="4884640" cy="1800493"/>
          </a:xfrm>
          <a:prstGeom prst="rect">
            <a:avLst/>
          </a:prstGeom>
        </p:spPr>
        <p:txBody>
          <a:bodyPr lIns="0" tIns="0" rIns="0" bIns="0" rtlCol="0" anchor="t">
            <a:spAutoFit/>
          </a:bodyPr>
          <a:lstStyle/>
          <a:p>
            <a:pPr algn="ctr">
              <a:lnSpc>
                <a:spcPct val="150000"/>
              </a:lnSpc>
              <a:spcBef>
                <a:spcPct val="0"/>
              </a:spcBef>
            </a:pPr>
            <a:r>
              <a:rPr lang="vi-VN" sz="3900">
                <a:solidFill>
                  <a:srgbClr val="FF0000"/>
                </a:solidFill>
                <a:latin typeface="Arial" pitchFamily="34" charset="0"/>
                <a:cs typeface="Arial" pitchFamily="34" charset="0"/>
              </a:rPr>
              <a:t>Pháp luật Việt Nam quy định</a:t>
            </a:r>
            <a:endParaRPr lang="en-US" sz="3900">
              <a:solidFill>
                <a:srgbClr val="FF0000"/>
              </a:solidFill>
              <a:latin typeface="Arial" pitchFamily="34" charset="0"/>
              <a:cs typeface="Arial" pitchFamily="34" charset="0"/>
            </a:endParaRPr>
          </a:p>
        </p:txBody>
      </p:sp>
      <p:sp>
        <p:nvSpPr>
          <p:cNvPr id="37" name="Freeform 53"/>
          <p:cNvSpPr/>
          <p:nvPr/>
        </p:nvSpPr>
        <p:spPr>
          <a:xfrm>
            <a:off x="16163157" y="914628"/>
            <a:ext cx="912582" cy="228146"/>
          </a:xfrm>
          <a:custGeom>
            <a:avLst/>
            <a:gdLst/>
            <a:ahLst/>
            <a:cxnLst/>
            <a:rect l="l" t="t" r="r" b="b"/>
            <a:pathLst>
              <a:path w="912582" h="228145">
                <a:moveTo>
                  <a:pt x="0" y="0"/>
                </a:moveTo>
                <a:lnTo>
                  <a:pt x="912581" y="0"/>
                </a:lnTo>
                <a:lnTo>
                  <a:pt x="912581" y="228146"/>
                </a:lnTo>
                <a:lnTo>
                  <a:pt x="0" y="2281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8" name="Freeform 54"/>
          <p:cNvSpPr/>
          <p:nvPr/>
        </p:nvSpPr>
        <p:spPr>
          <a:xfrm rot="19066525">
            <a:off x="15547775" y="5749442"/>
            <a:ext cx="3055930" cy="1683539"/>
          </a:xfrm>
          <a:custGeom>
            <a:avLst/>
            <a:gdLst/>
            <a:ahLst/>
            <a:cxnLst/>
            <a:rect l="l" t="t" r="r" b="b"/>
            <a:pathLst>
              <a:path w="3055929" h="1683539">
                <a:moveTo>
                  <a:pt x="0" y="0"/>
                </a:moveTo>
                <a:lnTo>
                  <a:pt x="3055929" y="0"/>
                </a:lnTo>
                <a:lnTo>
                  <a:pt x="3055929" y="1683539"/>
                </a:lnTo>
                <a:lnTo>
                  <a:pt x="0" y="1683539"/>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9" name="Rectangle 38"/>
          <p:cNvSpPr/>
          <p:nvPr/>
        </p:nvSpPr>
        <p:spPr>
          <a:xfrm>
            <a:off x="7376665" y="1222117"/>
            <a:ext cx="9702898" cy="5078311"/>
          </a:xfrm>
          <a:prstGeom prst="rect">
            <a:avLst/>
          </a:prstGeom>
        </p:spPr>
        <p:txBody>
          <a:bodyPr wrap="square" lIns="91439" tIns="45719" rIns="91439" bIns="45719">
            <a:spAutoFit/>
          </a:bodyPr>
          <a:lstStyle/>
          <a:p>
            <a:pPr marL="285748" indent="-285748" algn="just">
              <a:lnSpc>
                <a:spcPct val="150000"/>
              </a:lnSpc>
              <a:buFont typeface="Arial" pitchFamily="34" charset="0"/>
              <a:buChar char="•"/>
            </a:pPr>
            <a:r>
              <a:rPr lang="vi-VN" sz="3600"/>
              <a:t>Người </a:t>
            </a:r>
            <a:r>
              <a:rPr lang="en-US" sz="3600"/>
              <a:t>chưa đủ 18 tuổi.</a:t>
            </a:r>
            <a:endParaRPr lang="vi-VN" sz="3600"/>
          </a:p>
          <a:p>
            <a:pPr marL="285748" indent="-285748" algn="just">
              <a:lnSpc>
                <a:spcPct val="150000"/>
              </a:lnSpc>
              <a:buFont typeface="Arial" pitchFamily="34" charset="0"/>
              <a:buChar char="•"/>
            </a:pPr>
            <a:r>
              <a:rPr lang="vi-VN" sz="3600"/>
              <a:t>Có </a:t>
            </a:r>
            <a:r>
              <a:rPr lang="en-US" sz="3600"/>
              <a:t>quyền được quan tâm chăm sóc về các mặt lao động, sức khỏe, học tập,...</a:t>
            </a:r>
          </a:p>
          <a:p>
            <a:pPr marL="285748" indent="-285748" algn="just">
              <a:lnSpc>
                <a:spcPct val="150000"/>
              </a:lnSpc>
              <a:buFont typeface="Arial" pitchFamily="34" charset="0"/>
              <a:buChar char="•"/>
            </a:pPr>
            <a:r>
              <a:rPr lang="en-US" sz="3600"/>
              <a:t>Có nghĩa vụ thực hiện các công việc ở nơi làm việc phù hợp với lứa tuổi để đảm bảo sự phát triển về thể lực, trí lực, nhân cách.</a:t>
            </a:r>
          </a:p>
        </p:txBody>
      </p:sp>
      <p:pic>
        <p:nvPicPr>
          <p:cNvPr id="40" name="Picture 4" descr="https://o.remove.bg/downloads/50295eaa-6b55-4a57-b3d5-7fa5797a4cbb/image-removebg-previe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98320" y="6894237"/>
            <a:ext cx="3152776" cy="3343275"/>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6" descr="https://o.remove.bg/downloads/27bf2943-61ae-4659-aa23-0eb185a7084b/image-removebg-preview.png"/>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351095" y="7142435"/>
            <a:ext cx="3233066" cy="2731274"/>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8" descr="https://o.remove.bg/downloads/b46f9cba-2471-4001-8950-6f4473f08b4f/image-removebg-preview.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445442" y="7163355"/>
            <a:ext cx="3576420" cy="27103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0814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additive="base">
                                        <p:cTn id="7" dur="500" fill="hold"/>
                                        <p:tgtEl>
                                          <p:spTgt spid="20"/>
                                        </p:tgtEl>
                                        <p:attrNameLst>
                                          <p:attrName>ppt_x</p:attrName>
                                        </p:attrNameLst>
                                      </p:cBhvr>
                                      <p:tavLst>
                                        <p:tav tm="0">
                                          <p:val>
                                            <p:strVal val="#ppt_x"/>
                                          </p:val>
                                        </p:tav>
                                        <p:tav tm="100000">
                                          <p:val>
                                            <p:strVal val="#ppt_x"/>
                                          </p:val>
                                        </p:tav>
                                      </p:tavLst>
                                    </p:anim>
                                    <p:anim calcmode="lin" valueType="num">
                                      <p:cBhvr additive="base">
                                        <p:cTn id="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6"/>
                                        </p:tgtEl>
                                        <p:attrNameLst>
                                          <p:attrName>style.visibility</p:attrName>
                                        </p:attrNameLst>
                                      </p:cBhvr>
                                      <p:to>
                                        <p:strVal val="visible"/>
                                      </p:to>
                                    </p:set>
                                    <p:anim calcmode="lin" valueType="num">
                                      <p:cBhvr additive="base">
                                        <p:cTn id="13" dur="500" fill="hold"/>
                                        <p:tgtEl>
                                          <p:spTgt spid="36"/>
                                        </p:tgtEl>
                                        <p:attrNameLst>
                                          <p:attrName>ppt_x</p:attrName>
                                        </p:attrNameLst>
                                      </p:cBhvr>
                                      <p:tavLst>
                                        <p:tav tm="0">
                                          <p:val>
                                            <p:strVal val="#ppt_x"/>
                                          </p:val>
                                        </p:tav>
                                        <p:tav tm="100000">
                                          <p:val>
                                            <p:strVal val="#ppt_x"/>
                                          </p:val>
                                        </p:tav>
                                      </p:tavLst>
                                    </p:anim>
                                    <p:anim calcmode="lin" valueType="num">
                                      <p:cBhvr additive="base">
                                        <p:cTn id="14" dur="500" fill="hold"/>
                                        <p:tgtEl>
                                          <p:spTgt spid="36"/>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39">
                                            <p:txEl>
                                              <p:pRg st="0" end="0"/>
                                            </p:txEl>
                                          </p:spTgt>
                                        </p:tgtEl>
                                        <p:attrNameLst>
                                          <p:attrName>style.visibility</p:attrName>
                                        </p:attrNameLst>
                                      </p:cBhvr>
                                      <p:to>
                                        <p:strVal val="visible"/>
                                      </p:to>
                                    </p:set>
                                    <p:animEffect transition="in" filter="fade">
                                      <p:cBhvr>
                                        <p:cTn id="19" dur="500"/>
                                        <p:tgtEl>
                                          <p:spTgt spid="39">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39">
                                            <p:txEl>
                                              <p:pRg st="1" end="1"/>
                                            </p:txEl>
                                          </p:spTgt>
                                        </p:tgtEl>
                                        <p:attrNameLst>
                                          <p:attrName>style.visibility</p:attrName>
                                        </p:attrNameLst>
                                      </p:cBhvr>
                                      <p:to>
                                        <p:strVal val="visible"/>
                                      </p:to>
                                    </p:set>
                                    <p:animEffect transition="in" filter="fade">
                                      <p:cBhvr>
                                        <p:cTn id="24" dur="500"/>
                                        <p:tgtEl>
                                          <p:spTgt spid="39">
                                            <p:txEl>
                                              <p:pRg st="1" end="1"/>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9">
                                            <p:txEl>
                                              <p:pRg st="2" end="2"/>
                                            </p:txEl>
                                          </p:spTgt>
                                        </p:tgtEl>
                                        <p:attrNameLst>
                                          <p:attrName>style.visibility</p:attrName>
                                        </p:attrNameLst>
                                      </p:cBhvr>
                                      <p:to>
                                        <p:strVal val="visible"/>
                                      </p:to>
                                    </p:set>
                                    <p:animEffect transition="in" filter="fade">
                                      <p:cBhvr>
                                        <p:cTn id="29" dur="500"/>
                                        <p:tgtEl>
                                          <p:spTgt spid="39">
                                            <p:txEl>
                                              <p:pRg st="2" end="2"/>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6" presetClass="entr" presetSubtype="21" fill="hold" nodeType="click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barn(inVertical)">
                                      <p:cBhvr>
                                        <p:cTn id="34" dur="500"/>
                                        <p:tgtEl>
                                          <p:spTgt spid="40"/>
                                        </p:tgtEl>
                                      </p:cBhvr>
                                    </p:animEffect>
                                  </p:childTnLst>
                                </p:cTn>
                              </p:par>
                            </p:childTnLst>
                          </p:cTn>
                        </p:par>
                      </p:childTnLst>
                    </p:cTn>
                  </p:par>
                  <p:par>
                    <p:cTn id="35" fill="hold">
                      <p:stCondLst>
                        <p:cond delay="indefinite"/>
                      </p:stCondLst>
                      <p:childTnLst>
                        <p:par>
                          <p:cTn id="36" fill="hold">
                            <p:stCondLst>
                              <p:cond delay="0"/>
                            </p:stCondLst>
                            <p:childTnLst>
                              <p:par>
                                <p:cTn id="37" presetID="16" presetClass="entr" presetSubtype="21" fill="hold" nodeType="clickEffect">
                                  <p:stCondLst>
                                    <p:cond delay="0"/>
                                  </p:stCondLst>
                                  <p:childTnLst>
                                    <p:set>
                                      <p:cBhvr>
                                        <p:cTn id="38" dur="1" fill="hold">
                                          <p:stCondLst>
                                            <p:cond delay="0"/>
                                          </p:stCondLst>
                                        </p:cTn>
                                        <p:tgtEl>
                                          <p:spTgt spid="41"/>
                                        </p:tgtEl>
                                        <p:attrNameLst>
                                          <p:attrName>style.visibility</p:attrName>
                                        </p:attrNameLst>
                                      </p:cBhvr>
                                      <p:to>
                                        <p:strVal val="visible"/>
                                      </p:to>
                                    </p:set>
                                    <p:animEffect transition="in" filter="barn(inVertical)">
                                      <p:cBhvr>
                                        <p:cTn id="39" dur="500"/>
                                        <p:tgtEl>
                                          <p:spTgt spid="41"/>
                                        </p:tgtEl>
                                      </p:cBhvr>
                                    </p:animEffect>
                                  </p:childTnLst>
                                </p:cTn>
                              </p:par>
                            </p:childTnLst>
                          </p:cTn>
                        </p:par>
                      </p:childTnLst>
                    </p:cTn>
                  </p:par>
                  <p:par>
                    <p:cTn id="40" fill="hold">
                      <p:stCondLst>
                        <p:cond delay="indefinite"/>
                      </p:stCondLst>
                      <p:childTnLst>
                        <p:par>
                          <p:cTn id="41" fill="hold">
                            <p:stCondLst>
                              <p:cond delay="0"/>
                            </p:stCondLst>
                            <p:childTnLst>
                              <p:par>
                                <p:cTn id="42" presetID="16" presetClass="entr" presetSubtype="21" fill="hold" nodeType="clickEffect">
                                  <p:stCondLst>
                                    <p:cond delay="0"/>
                                  </p:stCondLst>
                                  <p:childTnLst>
                                    <p:set>
                                      <p:cBhvr>
                                        <p:cTn id="43" dur="1" fill="hold">
                                          <p:stCondLst>
                                            <p:cond delay="0"/>
                                          </p:stCondLst>
                                        </p:cTn>
                                        <p:tgtEl>
                                          <p:spTgt spid="42"/>
                                        </p:tgtEl>
                                        <p:attrNameLst>
                                          <p:attrName>style.visibility</p:attrName>
                                        </p:attrNameLst>
                                      </p:cBhvr>
                                      <p:to>
                                        <p:strVal val="visible"/>
                                      </p:to>
                                    </p:set>
                                    <p:animEffect transition="in" filter="barn(inVertical)">
                                      <p:cBhvr>
                                        <p:cTn id="44"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3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p:cNvSpPr/>
          <p:nvPr/>
        </p:nvSpPr>
        <p:spPr>
          <a:xfrm>
            <a:off x="3581400" y="1028700"/>
            <a:ext cx="1023135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6"/>
          <p:cNvSpPr txBox="1"/>
          <p:nvPr/>
        </p:nvSpPr>
        <p:spPr>
          <a:xfrm>
            <a:off x="3934578" y="4448480"/>
            <a:ext cx="9525000" cy="2816156"/>
          </a:xfrm>
          <a:prstGeom prst="rect">
            <a:avLst/>
          </a:prstGeom>
        </p:spPr>
        <p:txBody>
          <a:bodyPr wrap="square" lIns="0" tIns="0" rIns="0" bIns="0" rtlCol="0" anchor="t">
            <a:spAutoFit/>
          </a:bodyPr>
          <a:lstStyle/>
          <a:p>
            <a:pPr algn="ctr">
              <a:lnSpc>
                <a:spcPct val="150000"/>
              </a:lnSpc>
              <a:spcBef>
                <a:spcPct val="0"/>
              </a:spcBef>
            </a:pPr>
            <a:r>
              <a:rPr lang="vi-VN" sz="6100" spc="-25">
                <a:solidFill>
                  <a:srgbClr val="000000"/>
                </a:solidFill>
                <a:latin typeface="Arial" pitchFamily="34" charset="0"/>
                <a:cs typeface="Arial" pitchFamily="34" charset="0"/>
              </a:rPr>
              <a:t>Nhiệm vụ 1.</a:t>
            </a:r>
          </a:p>
          <a:p>
            <a:pPr algn="ctr">
              <a:lnSpc>
                <a:spcPct val="150000"/>
              </a:lnSpc>
              <a:spcBef>
                <a:spcPct val="0"/>
              </a:spcBef>
            </a:pPr>
            <a:r>
              <a:rPr lang="vi-VN" sz="6100" spc="-25">
                <a:solidFill>
                  <a:srgbClr val="000000"/>
                </a:solidFill>
                <a:latin typeface="Arial" pitchFamily="34" charset="0"/>
                <a:cs typeface="Arial" pitchFamily="34" charset="0"/>
              </a:rPr>
              <a:t>Trò chơi trắc nghiệm</a:t>
            </a:r>
            <a:endParaRPr lang="en-US" sz="6100" spc="-25">
              <a:solidFill>
                <a:srgbClr val="000000"/>
              </a:solidFill>
              <a:latin typeface="Arial" pitchFamily="34" charset="0"/>
              <a:cs typeface="Arial" pitchFamily="34" charset="0"/>
            </a:endParaRPr>
          </a:p>
        </p:txBody>
      </p:sp>
      <p:sp>
        <p:nvSpPr>
          <p:cNvPr id="9" name="TextBox 7"/>
          <p:cNvSpPr txBox="1"/>
          <p:nvPr/>
        </p:nvSpPr>
        <p:spPr>
          <a:xfrm>
            <a:off x="4754487" y="2628901"/>
            <a:ext cx="7885182" cy="1410643"/>
          </a:xfrm>
          <a:prstGeom prst="rect">
            <a:avLst/>
          </a:prstGeom>
        </p:spPr>
        <p:txBody>
          <a:bodyPr lIns="0" tIns="0" rIns="0" bIns="0" rtlCol="0" anchor="t">
            <a:spAutoFit/>
          </a:bodyPr>
          <a:lstStyle/>
          <a:p>
            <a:pPr algn="ctr">
              <a:lnSpc>
                <a:spcPts val="11007"/>
              </a:lnSpc>
              <a:spcBef>
                <a:spcPct val="0"/>
              </a:spcBef>
            </a:pPr>
            <a:r>
              <a:rPr lang="vi-VN" sz="6100" b="1">
                <a:solidFill>
                  <a:srgbClr val="000000"/>
                </a:solidFill>
                <a:latin typeface="Arial" pitchFamily="34" charset="0"/>
                <a:cs typeface="Arial" pitchFamily="34" charset="0"/>
              </a:rPr>
              <a:t>LUYỆN TẬP</a:t>
            </a:r>
            <a:endParaRPr lang="en-US" sz="6100" b="1">
              <a:solidFill>
                <a:srgbClr val="000000"/>
              </a:solidFill>
              <a:latin typeface="Arial" pitchFamily="34" charset="0"/>
              <a:cs typeface="Arial" pitchFamily="34" charset="0"/>
            </a:endParaRPr>
          </a:p>
        </p:txBody>
      </p:sp>
      <p:sp>
        <p:nvSpPr>
          <p:cNvPr id="11" name="Freeform 9"/>
          <p:cNvSpPr/>
          <p:nvPr/>
        </p:nvSpPr>
        <p:spPr>
          <a:xfrm rot="1683888">
            <a:off x="12096820" y="6329593"/>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787474534"/>
      </p:ext>
    </p:extLst>
  </p:cSld>
  <p:clrMapOvr>
    <a:masterClrMapping/>
  </p:clrMapOvr>
  <p:transition spd="med">
    <p:wipe/>
  </p:transition>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184DE7-3575-6DEA-C9D0-BD2511213349}"/>
              </a:ext>
            </a:extLst>
          </p:cNvPr>
          <p:cNvGrpSpPr/>
          <p:nvPr/>
        </p:nvGrpSpPr>
        <p:grpSpPr>
          <a:xfrm>
            <a:off x="-1668618" y="7860300"/>
            <a:ext cx="22991620" cy="2523744"/>
            <a:chOff x="-1140691" y="5175504"/>
            <a:chExt cx="15327746" cy="1682496"/>
          </a:xfrm>
        </p:grpSpPr>
        <p:pic>
          <p:nvPicPr>
            <p:cNvPr id="4" name="Picture 6">
              <a:extLst>
                <a:ext uri="{FF2B5EF4-FFF2-40B4-BE49-F238E27FC236}">
                  <a16:creationId xmlns:a16="http://schemas.microsoft.com/office/drawing/2014/main" id="{3E494D30-ADB8-9F57-AEB8-270C725B23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5" name="Picture 6">
              <a:extLst>
                <a:ext uri="{FF2B5EF4-FFF2-40B4-BE49-F238E27FC236}">
                  <a16:creationId xmlns:a16="http://schemas.microsoft.com/office/drawing/2014/main" id="{E49245B5-4046-56FB-7042-AA5B37E8BA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6" name="Picture 6">
              <a:extLst>
                <a:ext uri="{FF2B5EF4-FFF2-40B4-BE49-F238E27FC236}">
                  <a16:creationId xmlns:a16="http://schemas.microsoft.com/office/drawing/2014/main" id="{12090104-38A1-06FC-5506-29D2E89126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pic>
        <p:nvPicPr>
          <p:cNvPr id="20" name="Picture 6">
            <a:extLst>
              <a:ext uri="{FF2B5EF4-FFF2-40B4-BE49-F238E27FC236}">
                <a16:creationId xmlns:a16="http://schemas.microsoft.com/office/drawing/2014/main" id="{52289406-86B0-1D1A-5CB2-3DEE5266C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1519" y="414093"/>
            <a:ext cx="9305218" cy="9872909"/>
          </a:xfrm>
          <a:prstGeom prst="rect">
            <a:avLst/>
          </a:prstGeom>
        </p:spPr>
      </p:pic>
      <p:sp>
        <p:nvSpPr>
          <p:cNvPr id="21" name="Title 1">
            <a:extLst>
              <a:ext uri="{FF2B5EF4-FFF2-40B4-BE49-F238E27FC236}">
                <a16:creationId xmlns:a16="http://schemas.microsoft.com/office/drawing/2014/main" id="{267291F7-1CE9-F8D8-E7BF-69634CC2FC59}"/>
              </a:ext>
            </a:extLst>
          </p:cNvPr>
          <p:cNvSpPr txBox="1">
            <a:spLocks/>
          </p:cNvSpPr>
          <p:nvPr/>
        </p:nvSpPr>
        <p:spPr>
          <a:xfrm>
            <a:off x="135700" y="3167083"/>
            <a:ext cx="8425544" cy="1988345"/>
          </a:xfrm>
          <a:prstGeom prst="rect">
            <a:avLst/>
          </a:prstGeom>
        </p:spPr>
        <p:txBody>
          <a:bodyPr vert="horz" lIns="137145" tIns="68573" rIns="137145" bIns="6857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FF0000"/>
                </a:solidFill>
                <a:latin typeface="Arial" panose="020B0604020202020204" pitchFamily="34" charset="0"/>
                <a:cs typeface="Arial" panose="020B0604020202020204" pitchFamily="34" charset="0"/>
              </a:rPr>
              <a:t>HÁI HOA DÂN CHỦ</a:t>
            </a:r>
          </a:p>
        </p:txBody>
      </p:sp>
      <p:grpSp>
        <p:nvGrpSpPr>
          <p:cNvPr id="28" name="Group 27">
            <a:extLst>
              <a:ext uri="{FF2B5EF4-FFF2-40B4-BE49-F238E27FC236}">
                <a16:creationId xmlns:a16="http://schemas.microsoft.com/office/drawing/2014/main" id="{44CFE1A0-E7AF-7335-5DC4-8EA980CD2D92}"/>
              </a:ext>
            </a:extLst>
          </p:cNvPr>
          <p:cNvGrpSpPr/>
          <p:nvPr/>
        </p:nvGrpSpPr>
        <p:grpSpPr>
          <a:xfrm>
            <a:off x="-57465" y="6657978"/>
            <a:ext cx="18403946" cy="2387802"/>
            <a:chOff x="-3822" y="4580045"/>
            <a:chExt cx="12269297" cy="1591868"/>
          </a:xfrm>
        </p:grpSpPr>
        <p:pic>
          <p:nvPicPr>
            <p:cNvPr id="22" name="Picture 16">
              <a:extLst>
                <a:ext uri="{FF2B5EF4-FFF2-40B4-BE49-F238E27FC236}">
                  <a16:creationId xmlns:a16="http://schemas.microsoft.com/office/drawing/2014/main" id="{5FF0E80C-B9AD-073A-406E-F32F7D8061FC}"/>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r="40067"/>
            <a:stretch/>
          </p:blipFill>
          <p:spPr>
            <a:xfrm rot="20678505">
              <a:off x="-3822" y="4812783"/>
              <a:ext cx="1881751" cy="1359130"/>
            </a:xfrm>
            <a:prstGeom prst="rect">
              <a:avLst/>
            </a:prstGeom>
          </p:spPr>
        </p:pic>
        <p:pic>
          <p:nvPicPr>
            <p:cNvPr id="23" name="Picture 16">
              <a:extLst>
                <a:ext uri="{FF2B5EF4-FFF2-40B4-BE49-F238E27FC236}">
                  <a16:creationId xmlns:a16="http://schemas.microsoft.com/office/drawing/2014/main" id="{F1895DA0-99C9-F7C9-4BBB-FA2B642D065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44428">
              <a:off x="1759075" y="4600319"/>
              <a:ext cx="3139754" cy="1359130"/>
            </a:xfrm>
            <a:prstGeom prst="rect">
              <a:avLst/>
            </a:prstGeom>
          </p:spPr>
        </p:pic>
        <p:pic>
          <p:nvPicPr>
            <p:cNvPr id="24" name="Picture 16">
              <a:extLst>
                <a:ext uri="{FF2B5EF4-FFF2-40B4-BE49-F238E27FC236}">
                  <a16:creationId xmlns:a16="http://schemas.microsoft.com/office/drawing/2014/main" id="{DBE679A6-E5B1-FA99-A145-3581681CE3CC}"/>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80549">
              <a:off x="5719881" y="4580045"/>
              <a:ext cx="3139754" cy="1359130"/>
            </a:xfrm>
            <a:prstGeom prst="rect">
              <a:avLst/>
            </a:prstGeom>
          </p:spPr>
        </p:pic>
        <p:pic>
          <p:nvPicPr>
            <p:cNvPr id="25" name="Picture 16">
              <a:extLst>
                <a:ext uri="{FF2B5EF4-FFF2-40B4-BE49-F238E27FC236}">
                  <a16:creationId xmlns:a16="http://schemas.microsoft.com/office/drawing/2014/main" id="{AF5229AB-C5E2-490A-D16F-31438F4AB0B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2150">
              <a:off x="9125721" y="4651195"/>
              <a:ext cx="3139754" cy="1359130"/>
            </a:xfrm>
            <a:prstGeom prst="rect">
              <a:avLst/>
            </a:prstGeom>
          </p:spPr>
        </p:pic>
        <p:pic>
          <p:nvPicPr>
            <p:cNvPr id="27" name="Picture 16">
              <a:extLst>
                <a:ext uri="{FF2B5EF4-FFF2-40B4-BE49-F238E27FC236}">
                  <a16:creationId xmlns:a16="http://schemas.microsoft.com/office/drawing/2014/main" id="{0CD72171-44F0-8F25-429D-BE9586249037}"/>
                </a:ext>
              </a:extLst>
            </p:cNvPr>
            <p:cNvPicPr>
              <a:picLocks noChangeAspect="1"/>
            </p:cNvPicPr>
            <p:nvPr/>
          </p:nvPicPr>
          <p:blipFill rotWithShape="1">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60455"/>
            <a:stretch/>
          </p:blipFill>
          <p:spPr>
            <a:xfrm rot="21095236">
              <a:off x="4673503" y="4825296"/>
              <a:ext cx="1095223" cy="1198887"/>
            </a:xfrm>
            <a:prstGeom prst="rect">
              <a:avLst/>
            </a:prstGeom>
          </p:spPr>
        </p:pic>
      </p:grpSp>
      <p:pic>
        <p:nvPicPr>
          <p:cNvPr id="32" name="Picture 6">
            <a:extLst>
              <a:ext uri="{FF2B5EF4-FFF2-40B4-BE49-F238E27FC236}">
                <a16:creationId xmlns:a16="http://schemas.microsoft.com/office/drawing/2014/main" id="{8B0DD93A-9CCE-7953-B7F6-FC31609A49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1519" y="414093"/>
            <a:ext cx="9305218" cy="9872909"/>
          </a:xfrm>
          <a:prstGeom prst="rect">
            <a:avLst/>
          </a:prstGeom>
        </p:spPr>
      </p:pic>
      <p:pic>
        <p:nvPicPr>
          <p:cNvPr id="33" name="Picture 3">
            <a:extLst>
              <a:ext uri="{FF2B5EF4-FFF2-40B4-BE49-F238E27FC236}">
                <a16:creationId xmlns:a16="http://schemas.microsoft.com/office/drawing/2014/main" id="{81A96C74-752B-7A34-4A63-D1C14368EAE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4519" y="317051"/>
            <a:ext cx="1242190" cy="1194761"/>
          </a:xfrm>
          <a:prstGeom prst="rect">
            <a:avLst/>
          </a:prstGeom>
        </p:spPr>
      </p:pic>
      <p:pic>
        <p:nvPicPr>
          <p:cNvPr id="34" name="Picture 10">
            <a:extLst>
              <a:ext uri="{FF2B5EF4-FFF2-40B4-BE49-F238E27FC236}">
                <a16:creationId xmlns:a16="http://schemas.microsoft.com/office/drawing/2014/main" id="{CB0DA85E-15EC-33AD-C9CB-E91EDD95A877}"/>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79814" y="4467494"/>
            <a:ext cx="1569616" cy="1452608"/>
          </a:xfrm>
          <a:prstGeom prst="rect">
            <a:avLst/>
          </a:prstGeom>
        </p:spPr>
      </p:pic>
      <p:pic>
        <p:nvPicPr>
          <p:cNvPr id="35" name="Picture 12">
            <a:extLst>
              <a:ext uri="{FF2B5EF4-FFF2-40B4-BE49-F238E27FC236}">
                <a16:creationId xmlns:a16="http://schemas.microsoft.com/office/drawing/2014/main" id="{3F2E017F-D1DA-B8AF-7754-F21A85975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366921" y="4467492"/>
            <a:ext cx="1250502" cy="1300143"/>
          </a:xfrm>
          <a:prstGeom prst="rect">
            <a:avLst/>
          </a:prstGeom>
        </p:spPr>
      </p:pic>
      <p:pic>
        <p:nvPicPr>
          <p:cNvPr id="36" name="Picture 13">
            <a:extLst>
              <a:ext uri="{FF2B5EF4-FFF2-40B4-BE49-F238E27FC236}">
                <a16:creationId xmlns:a16="http://schemas.microsoft.com/office/drawing/2014/main" id="{EE0F18A4-6704-DD9D-F11E-983C4B395E7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909286" y="2374828"/>
            <a:ext cx="1195184" cy="1177799"/>
          </a:xfrm>
          <a:prstGeom prst="rect">
            <a:avLst/>
          </a:prstGeom>
        </p:spPr>
      </p:pic>
      <p:pic>
        <p:nvPicPr>
          <p:cNvPr id="37" name="Picture 17">
            <a:extLst>
              <a:ext uri="{FF2B5EF4-FFF2-40B4-BE49-F238E27FC236}">
                <a16:creationId xmlns:a16="http://schemas.microsoft.com/office/drawing/2014/main" id="{7F0DCD62-E54A-9555-291B-8C1F25DB153A}"/>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964560" y="1956557"/>
            <a:ext cx="1285872" cy="1274183"/>
          </a:xfrm>
          <a:prstGeom prst="rect">
            <a:avLst/>
          </a:prstGeom>
        </p:spPr>
      </p:pic>
      <p:pic>
        <p:nvPicPr>
          <p:cNvPr id="38" name="Picture 18">
            <a:extLst>
              <a:ext uri="{FF2B5EF4-FFF2-40B4-BE49-F238E27FC236}">
                <a16:creationId xmlns:a16="http://schemas.microsoft.com/office/drawing/2014/main" id="{320B7D2E-655F-20CB-18E4-D8FF1521796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251282" y="3831052"/>
            <a:ext cx="1006472" cy="1006472"/>
          </a:xfrm>
          <a:prstGeom prst="rect">
            <a:avLst/>
          </a:prstGeom>
        </p:spPr>
      </p:pic>
      <p:pic>
        <p:nvPicPr>
          <p:cNvPr id="39" name="Picture 22">
            <a:extLst>
              <a:ext uri="{FF2B5EF4-FFF2-40B4-BE49-F238E27FC236}">
                <a16:creationId xmlns:a16="http://schemas.microsoft.com/office/drawing/2014/main" id="{3F9CFA12-C527-4115-0995-8CB6A708178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965569" y="2564523"/>
            <a:ext cx="1266526" cy="1266525"/>
          </a:xfrm>
          <a:prstGeom prst="rect">
            <a:avLst/>
          </a:prstGeom>
        </p:spPr>
      </p:pic>
      <p:pic>
        <p:nvPicPr>
          <p:cNvPr id="40" name="Picture 23">
            <a:extLst>
              <a:ext uri="{FF2B5EF4-FFF2-40B4-BE49-F238E27FC236}">
                <a16:creationId xmlns:a16="http://schemas.microsoft.com/office/drawing/2014/main" id="{3891DFB6-553D-5BA7-9064-1927C1D8944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250432" y="1008471"/>
            <a:ext cx="1535572" cy="1518819"/>
          </a:xfrm>
          <a:prstGeom prst="rect">
            <a:avLst/>
          </a:prstGeom>
        </p:spPr>
      </p:pic>
      <p:pic>
        <p:nvPicPr>
          <p:cNvPr id="41" name="Picture 7">
            <a:extLst>
              <a:ext uri="{FF2B5EF4-FFF2-40B4-BE49-F238E27FC236}">
                <a16:creationId xmlns:a16="http://schemas.microsoft.com/office/drawing/2014/main" id="{2C8EA7C9-F3A0-78DC-B4FC-7C65252D6EAF}"/>
              </a:ext>
            </a:extLst>
          </p:cNvPr>
          <p:cNvPicPr>
            <a:picLocks noChangeAspect="1"/>
          </p:cNvPicPr>
          <p:nvPr/>
        </p:nvPicPr>
        <p:blipFill>
          <a:blip r:embed="rId24">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0783400" y="371693"/>
            <a:ext cx="1379124" cy="1371600"/>
          </a:xfrm>
          <a:prstGeom prst="rect">
            <a:avLst/>
          </a:prstGeom>
        </p:spPr>
      </p:pic>
      <p:pic>
        <p:nvPicPr>
          <p:cNvPr id="42" name="Picture 9">
            <a:extLst>
              <a:ext uri="{FF2B5EF4-FFF2-40B4-BE49-F238E27FC236}">
                <a16:creationId xmlns:a16="http://schemas.microsoft.com/office/drawing/2014/main" id="{9CAE4A15-BBEB-69B4-654E-9B38B6F75670}"/>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434672" y="617607"/>
            <a:ext cx="1737696" cy="1783080"/>
          </a:xfrm>
          <a:prstGeom prst="rect">
            <a:avLst/>
          </a:prstGeom>
        </p:spPr>
      </p:pic>
      <p:pic>
        <p:nvPicPr>
          <p:cNvPr id="43" name="Picture 42">
            <a:hlinkClick r:id="rId28" action="ppaction://hlinksldjump"/>
            <a:extLst>
              <a:ext uri="{FF2B5EF4-FFF2-40B4-BE49-F238E27FC236}">
                <a16:creationId xmlns:a16="http://schemas.microsoft.com/office/drawing/2014/main" id="{3F9DFB7D-4CC9-FE7F-8610-BA0D25850214}"/>
              </a:ext>
            </a:extLst>
          </p:cNvPr>
          <p:cNvPicPr>
            <a:picLocks noChangeAspect="1"/>
          </p:cNvPicPr>
          <p:nvPr/>
        </p:nvPicPr>
        <p:blipFill>
          <a:blip r:embed="rId29"/>
          <a:stretch>
            <a:fillRect/>
          </a:stretch>
        </p:blipFill>
        <p:spPr>
          <a:xfrm>
            <a:off x="12033754" y="4712216"/>
            <a:ext cx="3026928" cy="2075868"/>
          </a:xfrm>
          <a:prstGeom prst="rect">
            <a:avLst/>
          </a:prstGeom>
        </p:spPr>
      </p:pic>
      <p:pic>
        <p:nvPicPr>
          <p:cNvPr id="44" name="Picture 11">
            <a:extLst>
              <a:ext uri="{FF2B5EF4-FFF2-40B4-BE49-F238E27FC236}">
                <a16:creationId xmlns:a16="http://schemas.microsoft.com/office/drawing/2014/main" id="{AD31EBF9-1195-1655-E0A1-FF9C7F7AA0F6}"/>
              </a:ext>
            </a:extLst>
          </p:cNvPr>
          <p:cNvPicPr>
            <a:picLocks noChangeAspect="1"/>
          </p:cNvPicPr>
          <p:nvPr/>
        </p:nvPicPr>
        <p:blipFill>
          <a:blip r:embed="rId30">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3722695" y="2118585"/>
            <a:ext cx="1292734" cy="1309398"/>
          </a:xfrm>
          <a:prstGeom prst="rect">
            <a:avLst/>
          </a:prstGeom>
        </p:spPr>
      </p:pic>
      <p:pic>
        <p:nvPicPr>
          <p:cNvPr id="45" name="Picture 5">
            <a:extLst>
              <a:ext uri="{FF2B5EF4-FFF2-40B4-BE49-F238E27FC236}">
                <a16:creationId xmlns:a16="http://schemas.microsoft.com/office/drawing/2014/main" id="{3059A749-93E1-B955-FD75-F8A10006D1B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5723657" y="3783692"/>
            <a:ext cx="840338" cy="840338"/>
          </a:xfrm>
          <a:prstGeom prst="rect">
            <a:avLst/>
          </a:prstGeom>
        </p:spPr>
      </p:pic>
      <p:pic>
        <p:nvPicPr>
          <p:cNvPr id="46" name="Picture 2">
            <a:extLst>
              <a:ext uri="{FF2B5EF4-FFF2-40B4-BE49-F238E27FC236}">
                <a16:creationId xmlns:a16="http://schemas.microsoft.com/office/drawing/2014/main" id="{989A80AF-E20D-CA64-B229-696C24A3AD7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4159175" y="617607"/>
            <a:ext cx="1127766" cy="1067148"/>
          </a:xfrm>
          <a:prstGeom prst="rect">
            <a:avLst/>
          </a:prstGeom>
        </p:spPr>
      </p:pic>
      <p:pic>
        <p:nvPicPr>
          <p:cNvPr id="47" name="Picture 14">
            <a:extLst>
              <a:ext uri="{FF2B5EF4-FFF2-40B4-BE49-F238E27FC236}">
                <a16:creationId xmlns:a16="http://schemas.microsoft.com/office/drawing/2014/main" id="{706219D1-1074-E1E1-9B80-54E0A4F92BA3}"/>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5440724" y="5347359"/>
            <a:ext cx="946196" cy="937593"/>
          </a:xfrm>
          <a:prstGeom prst="rect">
            <a:avLst/>
          </a:prstGeom>
        </p:spPr>
      </p:pic>
      <p:pic>
        <p:nvPicPr>
          <p:cNvPr id="29" name="Picture 28">
            <a:extLst>
              <a:ext uri="{FF2B5EF4-FFF2-40B4-BE49-F238E27FC236}">
                <a16:creationId xmlns:a16="http://schemas.microsoft.com/office/drawing/2014/main" id="{7CA40649-0834-6384-D653-72432C22A04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304355" y="4233781"/>
            <a:ext cx="1023598" cy="994937"/>
          </a:xfrm>
          <a:prstGeom prst="rect">
            <a:avLst/>
          </a:prstGeom>
        </p:spPr>
      </p:pic>
      <p:pic>
        <p:nvPicPr>
          <p:cNvPr id="30" name="Picture 29">
            <a:extLst>
              <a:ext uri="{FF2B5EF4-FFF2-40B4-BE49-F238E27FC236}">
                <a16:creationId xmlns:a16="http://schemas.microsoft.com/office/drawing/2014/main" id="{C7E09598-3AED-44CD-AC84-C689CEA7E9B7}"/>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97719" y="1318916"/>
            <a:ext cx="1023598" cy="958086"/>
          </a:xfrm>
          <a:prstGeom prst="rect">
            <a:avLst/>
          </a:prstGeom>
        </p:spPr>
      </p:pic>
    </p:spTree>
    <p:extLst>
      <p:ext uri="{BB962C8B-B14F-4D97-AF65-F5344CB8AC3E}">
        <p14:creationId xmlns:p14="http://schemas.microsoft.com/office/powerpoint/2010/main" val="33899450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grpId="0"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0" presetClass="path" presetSubtype="0" accel="50000" decel="50000" fill="hold" nodeType="withEffect">
                                  <p:stCondLst>
                                    <p:cond delay="0"/>
                                  </p:stCondLst>
                                  <p:childTnLst>
                                    <p:animMotion origin="layout" path="M -0.05469 0.11134 C -0.03073 0.13171 0.00312 0.12477 0.01641 0.17245 C 0.05091 0.21342 0.08398 0.21991 0.12487 0.16088 C 0.15286 0.13079 0.16406 0.0625 0.20951 0.07037 C 0.25273 0.08287 0.22161 0.17338 0.26654 0.20903 C 0.28281 0.25717 0.25742 0.31944 0.29023 0.375 C 0.32331 0.36296 0.33685 0.29074 0.34036 0.21111 C 0.35273 0.15717 0.38411 0.17338 0.38815 0.11967 C 0.39102 0.05995 0.42773 0.05486 0.42487 -0.01111 C 0.47331 -0.04908 0.49505 -0.00648 0.51432 0.03403 C 0.52292 0.08264 0.54714 0.04028 0.55833 0.06134 C 0.56745 0.07592 0.54909 0.13449 0.56654 0.14074 C 0.59336 0.11898 0.59648 0.08009 0.60234 0.03704 C 0.61497 0.01875 0.62148 -0.00787 0.64023 -0.01783 C 0.6681 -0.02917 0.69219 -0.01736 0.70938 0.01157 C 0.74141 0.0412 0.71276 0.09629 0.73802 0.13819 C 0.75938 0.17014 0.7724 0.15555 0.78438 0.12917 C 0.79414 0.10046 0.7862 0.06273 0.79974 0.03426 C 0.80547 0.02546 0.84557 0.06111 0.8513 0.05231 " pathEditMode="relative" rAng="0" ptsTypes="AAAAAAAAAAAAAAAAAAA">
                                      <p:cBhvr>
                                        <p:cTn id="9" dur="15000" fill="hold"/>
                                        <p:tgtEl>
                                          <p:spTgt spid="30"/>
                                        </p:tgtEl>
                                        <p:attrNameLst>
                                          <p:attrName>ppt_x</p:attrName>
                                          <p:attrName>ppt_y</p:attrName>
                                        </p:attrNameLst>
                                      </p:cBhvr>
                                      <p:rCtr x="45299" y="6319"/>
                                    </p:animMotion>
                                  </p:childTnLst>
                                </p:cTn>
                              </p:par>
                              <p:par>
                                <p:cTn id="10" presetID="0" presetClass="path" presetSubtype="0" accel="50000" decel="50000" fill="hold" nodeType="withEffect">
                                  <p:stCondLst>
                                    <p:cond delay="0"/>
                                  </p:stCondLst>
                                  <p:childTnLst>
                                    <p:animMotion origin="layout" path="M 0.0013 -0.00463 C 0.0013 0.04769 -0.00586 0.05139 0.02109 0.11111 C 0.03034 0.14468 0.04583 0.19468 0.06198 0.19676 C 0.078 0.19861 0.11016 0.18241 0.1168 0.12246 C 0.11914 0.10162 0.09401 0.08195 0.12409 0.06019 C 0.14844 0.05903 0.14479 0.10741 0.18893 0.10695 C 0.20313 0.09213 0.22826 0.11598 0.23151 0.0625 C 0.19792 0.01528 0.22122 -0.00509 0.20846 -0.03541 C 0.20625 -0.06851 0.15664 -0.07222 0.18529 -0.12801 C 0.20573 -0.17731 0.24792 -0.06365 0.29297 -0.10069 C 0.30313 -0.13981 0.23945 -0.17037 0.25313 -0.23472 C 0.26003 -0.25856 0.27669 -0.25046 0.28711 -0.24791 " pathEditMode="relative" rAng="0" ptsTypes="AAAAAAAAAAAA">
                                      <p:cBhvr>
                                        <p:cTn id="11" dur="15000" fill="hold"/>
                                        <p:tgtEl>
                                          <p:spTgt spid="29"/>
                                        </p:tgtEl>
                                        <p:attrNameLst>
                                          <p:attrName>ppt_x</p:attrName>
                                          <p:attrName>ppt_y</p:attrName>
                                        </p:attrNameLst>
                                      </p:cBhvr>
                                      <p:rCtr x="14596" y="-2269"/>
                                    </p:animMotion>
                                  </p:childTnLst>
                                </p:cTn>
                              </p:par>
                              <p:par>
                                <p:cTn id="12" presetID="8" presetClass="emph" presetSubtype="0" repeatCount="indefinite" fill="hold" nodeType="withEffect">
                                  <p:stCondLst>
                                    <p:cond delay="0"/>
                                  </p:stCondLst>
                                  <p:childTnLst>
                                    <p:animRot by="21600000">
                                      <p:cBhvr>
                                        <p:cTn id="13" dur="2000" fill="hold"/>
                                        <p:tgtEl>
                                          <p:spTgt spid="37"/>
                                        </p:tgtEl>
                                        <p:attrNameLst>
                                          <p:attrName>r</p:attrName>
                                        </p:attrNameLst>
                                      </p:cBhvr>
                                    </p:animRot>
                                  </p:childTnLst>
                                </p:cTn>
                              </p:par>
                              <p:par>
                                <p:cTn id="14" presetID="8" presetClass="emph" presetSubtype="0" repeatCount="indefinite" fill="hold" nodeType="withEffect">
                                  <p:stCondLst>
                                    <p:cond delay="0"/>
                                  </p:stCondLst>
                                  <p:childTnLst>
                                    <p:animRot by="21600000">
                                      <p:cBhvr>
                                        <p:cTn id="15" dur="2000" fill="hold"/>
                                        <p:tgtEl>
                                          <p:spTgt spid="40"/>
                                        </p:tgtEl>
                                        <p:attrNameLst>
                                          <p:attrName>r</p:attrName>
                                        </p:attrNameLst>
                                      </p:cBhvr>
                                    </p:animRot>
                                  </p:childTnLst>
                                </p:cTn>
                              </p:par>
                              <p:par>
                                <p:cTn id="16" presetID="8" presetClass="emph" presetSubtype="0" repeatCount="indefinite" fill="hold" nodeType="withEffect">
                                  <p:stCondLst>
                                    <p:cond delay="0"/>
                                  </p:stCondLst>
                                  <p:childTnLst>
                                    <p:animRot by="21600000">
                                      <p:cBhvr>
                                        <p:cTn id="17" dur="2000" fill="hold"/>
                                        <p:tgtEl>
                                          <p:spTgt spid="39"/>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2000" fill="hold"/>
                                        <p:tgtEl>
                                          <p:spTgt spid="33"/>
                                        </p:tgtEl>
                                        <p:attrNameLst>
                                          <p:attrName>r</p:attrName>
                                        </p:attrNameLst>
                                      </p:cBhvr>
                                    </p:animRot>
                                  </p:childTnLst>
                                </p:cTn>
                              </p:par>
                              <p:par>
                                <p:cTn id="20" presetID="8" presetClass="emph" presetSubtype="0" repeatCount="indefinite" fill="hold" nodeType="withEffect">
                                  <p:stCondLst>
                                    <p:cond delay="0"/>
                                  </p:stCondLst>
                                  <p:childTnLst>
                                    <p:animRot by="21600000">
                                      <p:cBhvr>
                                        <p:cTn id="21" dur="2000" fill="hold"/>
                                        <p:tgtEl>
                                          <p:spTgt spid="38"/>
                                        </p:tgtEl>
                                        <p:attrNameLst>
                                          <p:attrName>r</p:attrName>
                                        </p:attrNameLst>
                                      </p:cBhvr>
                                    </p:animRot>
                                  </p:childTnLst>
                                </p:cTn>
                              </p:par>
                              <p:par>
                                <p:cTn id="22" presetID="8" presetClass="emph" presetSubtype="0" repeatCount="indefinite" fill="hold" nodeType="withEffect">
                                  <p:stCondLst>
                                    <p:cond delay="0"/>
                                  </p:stCondLst>
                                  <p:childTnLst>
                                    <p:animRot by="21600000">
                                      <p:cBhvr>
                                        <p:cTn id="23" dur="2000" fill="hold"/>
                                        <p:tgtEl>
                                          <p:spTgt spid="36"/>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2000" fill="hold"/>
                                        <p:tgtEl>
                                          <p:spTgt spid="35"/>
                                        </p:tgtEl>
                                        <p:attrNameLst>
                                          <p:attrName>r</p:attrName>
                                        </p:attrNameLst>
                                      </p:cBhvr>
                                    </p:animRot>
                                  </p:childTnLst>
                                </p:cTn>
                              </p:par>
                              <p:par>
                                <p:cTn id="26" presetID="8" presetClass="emph" presetSubtype="0" repeatCount="indefinite" fill="hold" nodeType="withEffect">
                                  <p:stCondLst>
                                    <p:cond delay="0"/>
                                  </p:stCondLst>
                                  <p:childTnLst>
                                    <p:animRot by="21600000">
                                      <p:cBhvr>
                                        <p:cTn id="27" dur="2000" fill="hold"/>
                                        <p:tgtEl>
                                          <p:spTgt spid="34"/>
                                        </p:tgtEl>
                                        <p:attrNameLst>
                                          <p:attrName>r</p:attrName>
                                        </p:attrNameLst>
                                      </p:cBhvr>
                                    </p:animRot>
                                  </p:childTnLst>
                                </p:cTn>
                              </p:par>
                              <p:par>
                                <p:cTn id="28" presetID="8" presetClass="emph" presetSubtype="0" repeatCount="indefinite" fill="hold" nodeType="withEffect">
                                  <p:stCondLst>
                                    <p:cond delay="0"/>
                                  </p:stCondLst>
                                  <p:childTnLst>
                                    <p:animRot by="21600000">
                                      <p:cBhvr>
                                        <p:cTn id="29" dur="2000" fill="hold"/>
                                        <p:tgtEl>
                                          <p:spTgt spid="41"/>
                                        </p:tgtEl>
                                        <p:attrNameLst>
                                          <p:attrName>r</p:attrName>
                                        </p:attrNameLst>
                                      </p:cBhvr>
                                    </p:animRot>
                                  </p:childTnLst>
                                </p:cTn>
                              </p:par>
                              <p:par>
                                <p:cTn id="30" presetID="8" presetClass="emph" presetSubtype="0" repeatCount="indefinite" fill="hold" nodeType="withEffect">
                                  <p:stCondLst>
                                    <p:cond delay="0"/>
                                  </p:stCondLst>
                                  <p:childTnLst>
                                    <p:animRot by="21600000">
                                      <p:cBhvr>
                                        <p:cTn id="31" dur="2000" fill="hold"/>
                                        <p:tgtEl>
                                          <p:spTgt spid="42"/>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44"/>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45"/>
                                        </p:tgtEl>
                                        <p:attrNameLst>
                                          <p:attrName>r</p:attrName>
                                        </p:attrNameLst>
                                      </p:cBhvr>
                                    </p:animRot>
                                  </p:childTnLst>
                                </p:cTn>
                              </p:par>
                              <p:par>
                                <p:cTn id="36" presetID="8" presetClass="emph" presetSubtype="0" repeatCount="indefinite" fill="hold" nodeType="withEffect">
                                  <p:stCondLst>
                                    <p:cond delay="0"/>
                                  </p:stCondLst>
                                  <p:childTnLst>
                                    <p:animRot by="21600000">
                                      <p:cBhvr>
                                        <p:cTn id="37" dur="2000" fill="hold"/>
                                        <p:tgtEl>
                                          <p:spTgt spid="46"/>
                                        </p:tgtEl>
                                        <p:attrNameLst>
                                          <p:attrName>r</p:attrName>
                                        </p:attrNameLst>
                                      </p:cBhvr>
                                    </p:animRot>
                                  </p:childTnLst>
                                </p:cTn>
                              </p:par>
                              <p:par>
                                <p:cTn id="38" presetID="8" presetClass="emph" presetSubtype="0" repeatCount="indefinite" fill="hold" nodeType="withEffect">
                                  <p:stCondLst>
                                    <p:cond delay="0"/>
                                  </p:stCondLst>
                                  <p:childTnLst>
                                    <p:animRot by="21600000">
                                      <p:cBhvr>
                                        <p:cTn id="39" dur="2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41" name="Picture 12">
            <a:extLst>
              <a:ext uri="{FF2B5EF4-FFF2-40B4-BE49-F238E27FC236}">
                <a16:creationId xmlns:a16="http://schemas.microsoft.com/office/drawing/2014/main" id="{CB1263D8-73B8-080A-89AA-32FA0FA239C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3366" y="346764"/>
            <a:ext cx="2581380" cy="2757147"/>
          </a:xfrm>
          <a:prstGeom prst="rect">
            <a:avLst/>
          </a:prstGeom>
        </p:spPr>
      </p:pic>
      <p:grpSp>
        <p:nvGrpSpPr>
          <p:cNvPr id="31" name="Group 30">
            <a:extLst>
              <a:ext uri="{FF2B5EF4-FFF2-40B4-BE49-F238E27FC236}">
                <a16:creationId xmlns:a16="http://schemas.microsoft.com/office/drawing/2014/main" id="{711A3176-B5A1-6CFA-8098-929F7A1E638A}"/>
              </a:ext>
            </a:extLst>
          </p:cNvPr>
          <p:cNvGrpSpPr/>
          <p:nvPr/>
        </p:nvGrpSpPr>
        <p:grpSpPr>
          <a:xfrm>
            <a:off x="18613414" y="936894"/>
            <a:ext cx="9098500" cy="3905886"/>
            <a:chOff x="12408941" y="624596"/>
            <a:chExt cx="6065666" cy="2603924"/>
          </a:xfrm>
        </p:grpSpPr>
        <p:pic>
          <p:nvPicPr>
            <p:cNvPr id="32" name="Picture 15">
              <a:extLst>
                <a:ext uri="{FF2B5EF4-FFF2-40B4-BE49-F238E27FC236}">
                  <a16:creationId xmlns:a16="http://schemas.microsoft.com/office/drawing/2014/main" id="{B9C6D28A-9704-02A7-353C-42EA09BC08BC}"/>
                </a:ext>
              </a:extLst>
            </p:cNvPr>
            <p:cNvPicPr>
              <a:picLocks noChangeAspect="1"/>
            </p:cNvPicPr>
            <p:nvPr/>
          </p:nvPicPr>
          <p:blipFill>
            <a:blip r:embed="rId4"/>
            <a:srcRect/>
            <a:stretch>
              <a:fillRect/>
            </a:stretch>
          </p:blipFill>
          <p:spPr>
            <a:xfrm>
              <a:off x="12408941" y="2319799"/>
              <a:ext cx="1478597" cy="908721"/>
            </a:xfrm>
            <a:prstGeom prst="rect">
              <a:avLst/>
            </a:prstGeom>
          </p:spPr>
        </p:pic>
        <p:pic>
          <p:nvPicPr>
            <p:cNvPr id="33" name="Picture 23">
              <a:extLst>
                <a:ext uri="{FF2B5EF4-FFF2-40B4-BE49-F238E27FC236}">
                  <a16:creationId xmlns:a16="http://schemas.microsoft.com/office/drawing/2014/main" id="{2A1188D5-579D-1ACB-447F-FC77D9DDC6F9}"/>
                </a:ext>
              </a:extLst>
            </p:cNvPr>
            <p:cNvPicPr>
              <a:picLocks noChangeAspect="1"/>
            </p:cNvPicPr>
            <p:nvPr/>
          </p:nvPicPr>
          <p:blipFill>
            <a:blip r:embed="rId5"/>
            <a:srcRect/>
            <a:stretch>
              <a:fillRect/>
            </a:stretch>
          </p:blipFill>
          <p:spPr>
            <a:xfrm>
              <a:off x="12746373" y="624596"/>
              <a:ext cx="1832014" cy="1354927"/>
            </a:xfrm>
            <a:prstGeom prst="rect">
              <a:avLst/>
            </a:prstGeom>
          </p:spPr>
        </p:pic>
        <p:pic>
          <p:nvPicPr>
            <p:cNvPr id="34" name="Picture 15">
              <a:extLst>
                <a:ext uri="{FF2B5EF4-FFF2-40B4-BE49-F238E27FC236}">
                  <a16:creationId xmlns:a16="http://schemas.microsoft.com/office/drawing/2014/main" id="{8C2E669C-DB23-0638-164E-04B28E1F1AD4}"/>
                </a:ext>
              </a:extLst>
            </p:cNvPr>
            <p:cNvPicPr>
              <a:picLocks noChangeAspect="1"/>
            </p:cNvPicPr>
            <p:nvPr/>
          </p:nvPicPr>
          <p:blipFill>
            <a:blip r:embed="rId4"/>
            <a:srcRect/>
            <a:stretch>
              <a:fillRect/>
            </a:stretch>
          </p:blipFill>
          <p:spPr>
            <a:xfrm>
              <a:off x="15134284" y="1919702"/>
              <a:ext cx="1130523" cy="694801"/>
            </a:xfrm>
            <a:prstGeom prst="rect">
              <a:avLst/>
            </a:prstGeom>
          </p:spPr>
        </p:pic>
        <p:pic>
          <p:nvPicPr>
            <p:cNvPr id="35" name="Picture 15">
              <a:extLst>
                <a:ext uri="{FF2B5EF4-FFF2-40B4-BE49-F238E27FC236}">
                  <a16:creationId xmlns:a16="http://schemas.microsoft.com/office/drawing/2014/main" id="{C55878C1-2DDD-45AF-937C-0EEA8DAF84BA}"/>
                </a:ext>
              </a:extLst>
            </p:cNvPr>
            <p:cNvPicPr>
              <a:picLocks noChangeAspect="1"/>
            </p:cNvPicPr>
            <p:nvPr/>
          </p:nvPicPr>
          <p:blipFill>
            <a:blip r:embed="rId4"/>
            <a:srcRect/>
            <a:stretch>
              <a:fillRect/>
            </a:stretch>
          </p:blipFill>
          <p:spPr>
            <a:xfrm>
              <a:off x="17344084" y="1284722"/>
              <a:ext cx="1130523" cy="694801"/>
            </a:xfrm>
            <a:prstGeom prst="rect">
              <a:avLst/>
            </a:prstGeom>
          </p:spPr>
        </p:pic>
      </p:grpSp>
      <p:grpSp>
        <p:nvGrpSpPr>
          <p:cNvPr id="36" name="Group 35">
            <a:extLst>
              <a:ext uri="{FF2B5EF4-FFF2-40B4-BE49-F238E27FC236}">
                <a16:creationId xmlns:a16="http://schemas.microsoft.com/office/drawing/2014/main" id="{50645645-CCF4-1C07-CDC3-FDD66505168A}"/>
              </a:ext>
            </a:extLst>
          </p:cNvPr>
          <p:cNvGrpSpPr/>
          <p:nvPr/>
        </p:nvGrpSpPr>
        <p:grpSpPr>
          <a:xfrm>
            <a:off x="-7638498" y="264370"/>
            <a:ext cx="7521472" cy="3896873"/>
            <a:chOff x="-5092332" y="176244"/>
            <a:chExt cx="5014314" cy="2597915"/>
          </a:xfrm>
        </p:grpSpPr>
        <p:pic>
          <p:nvPicPr>
            <p:cNvPr id="37" name="Picture 15">
              <a:extLst>
                <a:ext uri="{FF2B5EF4-FFF2-40B4-BE49-F238E27FC236}">
                  <a16:creationId xmlns:a16="http://schemas.microsoft.com/office/drawing/2014/main" id="{34C8BA7E-B877-F6AB-7431-DF1D83F524D7}"/>
                </a:ext>
              </a:extLst>
            </p:cNvPr>
            <p:cNvPicPr>
              <a:picLocks noChangeAspect="1"/>
            </p:cNvPicPr>
            <p:nvPr/>
          </p:nvPicPr>
          <p:blipFill>
            <a:blip r:embed="rId4"/>
            <a:srcRect/>
            <a:stretch>
              <a:fillRect/>
            </a:stretch>
          </p:blipFill>
          <p:spPr>
            <a:xfrm>
              <a:off x="-3186310" y="1302059"/>
              <a:ext cx="1478597" cy="908721"/>
            </a:xfrm>
            <a:prstGeom prst="rect">
              <a:avLst/>
            </a:prstGeom>
          </p:spPr>
        </p:pic>
        <p:pic>
          <p:nvPicPr>
            <p:cNvPr id="38" name="Picture 15">
              <a:extLst>
                <a:ext uri="{FF2B5EF4-FFF2-40B4-BE49-F238E27FC236}">
                  <a16:creationId xmlns:a16="http://schemas.microsoft.com/office/drawing/2014/main" id="{657847A2-2C87-779E-818C-5B711513A8D0}"/>
                </a:ext>
              </a:extLst>
            </p:cNvPr>
            <p:cNvPicPr>
              <a:picLocks noChangeAspect="1"/>
            </p:cNvPicPr>
            <p:nvPr/>
          </p:nvPicPr>
          <p:blipFill>
            <a:blip r:embed="rId4"/>
            <a:srcRect/>
            <a:stretch>
              <a:fillRect/>
            </a:stretch>
          </p:blipFill>
          <p:spPr>
            <a:xfrm>
              <a:off x="-1208541" y="176244"/>
              <a:ext cx="1130523" cy="694801"/>
            </a:xfrm>
            <a:prstGeom prst="rect">
              <a:avLst/>
            </a:prstGeom>
          </p:spPr>
        </p:pic>
        <p:pic>
          <p:nvPicPr>
            <p:cNvPr id="39" name="Picture 15">
              <a:extLst>
                <a:ext uri="{FF2B5EF4-FFF2-40B4-BE49-F238E27FC236}">
                  <a16:creationId xmlns:a16="http://schemas.microsoft.com/office/drawing/2014/main" id="{DD239C67-470F-B40E-3BD9-7E138BF9E271}"/>
                </a:ext>
              </a:extLst>
            </p:cNvPr>
            <p:cNvPicPr>
              <a:picLocks noChangeAspect="1"/>
            </p:cNvPicPr>
            <p:nvPr/>
          </p:nvPicPr>
          <p:blipFill>
            <a:blip r:embed="rId4"/>
            <a:srcRect/>
            <a:stretch>
              <a:fillRect/>
            </a:stretch>
          </p:blipFill>
          <p:spPr>
            <a:xfrm>
              <a:off x="-1549475" y="2079358"/>
              <a:ext cx="1130523" cy="694801"/>
            </a:xfrm>
            <a:prstGeom prst="rect">
              <a:avLst/>
            </a:prstGeom>
          </p:spPr>
        </p:pic>
        <p:pic>
          <p:nvPicPr>
            <p:cNvPr id="40" name="Picture 15">
              <a:extLst>
                <a:ext uri="{FF2B5EF4-FFF2-40B4-BE49-F238E27FC236}">
                  <a16:creationId xmlns:a16="http://schemas.microsoft.com/office/drawing/2014/main" id="{5FE649C3-DCE5-4301-F325-5A7512D443D0}"/>
                </a:ext>
              </a:extLst>
            </p:cNvPr>
            <p:cNvPicPr>
              <a:picLocks noChangeAspect="1"/>
            </p:cNvPicPr>
            <p:nvPr/>
          </p:nvPicPr>
          <p:blipFill>
            <a:blip r:embed="rId4"/>
            <a:srcRect/>
            <a:stretch>
              <a:fillRect/>
            </a:stretch>
          </p:blipFill>
          <p:spPr>
            <a:xfrm>
              <a:off x="-5092332" y="871045"/>
              <a:ext cx="1130523" cy="694801"/>
            </a:xfrm>
            <a:prstGeom prst="rect">
              <a:avLst/>
            </a:prstGeom>
          </p:spPr>
        </p:pic>
      </p:grpSp>
      <p:grpSp>
        <p:nvGrpSpPr>
          <p:cNvPr id="7" name="Group 6">
            <a:extLst>
              <a:ext uri="{FF2B5EF4-FFF2-40B4-BE49-F238E27FC236}">
                <a16:creationId xmlns:a16="http://schemas.microsoft.com/office/drawing/2014/main" id="{AE184DE7-3575-6DEA-C9D0-BD2511213349}"/>
              </a:ext>
            </a:extLst>
          </p:cNvPr>
          <p:cNvGrpSpPr/>
          <p:nvPr/>
        </p:nvGrpSpPr>
        <p:grpSpPr>
          <a:xfrm>
            <a:off x="-1668618" y="7860300"/>
            <a:ext cx="22991620" cy="2523744"/>
            <a:chOff x="-1140691" y="5175504"/>
            <a:chExt cx="15327746" cy="1682496"/>
          </a:xfrm>
        </p:grpSpPr>
        <p:pic>
          <p:nvPicPr>
            <p:cNvPr id="4" name="Picture 6">
              <a:extLst>
                <a:ext uri="{FF2B5EF4-FFF2-40B4-BE49-F238E27FC236}">
                  <a16:creationId xmlns:a16="http://schemas.microsoft.com/office/drawing/2014/main" id="{3E494D30-ADB8-9F57-AEB8-270C725B23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71855" y="5175504"/>
              <a:ext cx="7315200" cy="1682496"/>
            </a:xfrm>
            <a:prstGeom prst="rect">
              <a:avLst/>
            </a:prstGeom>
          </p:spPr>
        </p:pic>
        <p:pic>
          <p:nvPicPr>
            <p:cNvPr id="5" name="Picture 6">
              <a:extLst>
                <a:ext uri="{FF2B5EF4-FFF2-40B4-BE49-F238E27FC236}">
                  <a16:creationId xmlns:a16="http://schemas.microsoft.com/office/drawing/2014/main" id="{E49245B5-4046-56FB-7042-AA5B37E8BA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14255" y="5175504"/>
              <a:ext cx="7315200" cy="1682496"/>
            </a:xfrm>
            <a:prstGeom prst="rect">
              <a:avLst/>
            </a:prstGeom>
          </p:spPr>
        </p:pic>
        <p:pic>
          <p:nvPicPr>
            <p:cNvPr id="6" name="Picture 6">
              <a:extLst>
                <a:ext uri="{FF2B5EF4-FFF2-40B4-BE49-F238E27FC236}">
                  <a16:creationId xmlns:a16="http://schemas.microsoft.com/office/drawing/2014/main" id="{12090104-38A1-06FC-5506-29D2E89126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40691" y="5175504"/>
              <a:ext cx="7315200" cy="1682496"/>
            </a:xfrm>
            <a:prstGeom prst="rect">
              <a:avLst/>
            </a:prstGeom>
          </p:spPr>
        </p:pic>
      </p:grpSp>
      <p:grpSp>
        <p:nvGrpSpPr>
          <p:cNvPr id="28" name="Group 27">
            <a:extLst>
              <a:ext uri="{FF2B5EF4-FFF2-40B4-BE49-F238E27FC236}">
                <a16:creationId xmlns:a16="http://schemas.microsoft.com/office/drawing/2014/main" id="{44CFE1A0-E7AF-7335-5DC4-8EA980CD2D92}"/>
              </a:ext>
            </a:extLst>
          </p:cNvPr>
          <p:cNvGrpSpPr/>
          <p:nvPr/>
        </p:nvGrpSpPr>
        <p:grpSpPr>
          <a:xfrm>
            <a:off x="-57465" y="6688389"/>
            <a:ext cx="18403946" cy="2357391"/>
            <a:chOff x="-3822" y="4600319"/>
            <a:chExt cx="12269297" cy="1571594"/>
          </a:xfrm>
        </p:grpSpPr>
        <p:pic>
          <p:nvPicPr>
            <p:cNvPr id="24" name="Picture 16">
              <a:extLst>
                <a:ext uri="{FF2B5EF4-FFF2-40B4-BE49-F238E27FC236}">
                  <a16:creationId xmlns:a16="http://schemas.microsoft.com/office/drawing/2014/main" id="{DBE679A6-E5B1-FA99-A145-3581681CE3CC}"/>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0549">
              <a:off x="6034977" y="4615801"/>
              <a:ext cx="3139754" cy="1359130"/>
            </a:xfrm>
            <a:prstGeom prst="rect">
              <a:avLst/>
            </a:prstGeom>
          </p:spPr>
        </p:pic>
        <p:pic>
          <p:nvPicPr>
            <p:cNvPr id="22" name="Picture 16">
              <a:extLst>
                <a:ext uri="{FF2B5EF4-FFF2-40B4-BE49-F238E27FC236}">
                  <a16:creationId xmlns:a16="http://schemas.microsoft.com/office/drawing/2014/main" id="{5FF0E80C-B9AD-073A-406E-F32F7D8061FC}"/>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r="40067"/>
            <a:stretch/>
          </p:blipFill>
          <p:spPr>
            <a:xfrm rot="20678505">
              <a:off x="-3822" y="4812783"/>
              <a:ext cx="1881751" cy="1359130"/>
            </a:xfrm>
            <a:prstGeom prst="rect">
              <a:avLst/>
            </a:prstGeom>
          </p:spPr>
        </p:pic>
        <p:pic>
          <p:nvPicPr>
            <p:cNvPr id="23" name="Picture 16">
              <a:extLst>
                <a:ext uri="{FF2B5EF4-FFF2-40B4-BE49-F238E27FC236}">
                  <a16:creationId xmlns:a16="http://schemas.microsoft.com/office/drawing/2014/main" id="{F1895DA0-99C9-F7C9-4BBB-FA2B642D065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44428">
              <a:off x="1759075" y="4600319"/>
              <a:ext cx="3139754" cy="1359130"/>
            </a:xfrm>
            <a:prstGeom prst="rect">
              <a:avLst/>
            </a:prstGeom>
          </p:spPr>
        </p:pic>
        <p:pic>
          <p:nvPicPr>
            <p:cNvPr id="25" name="Picture 16">
              <a:extLst>
                <a:ext uri="{FF2B5EF4-FFF2-40B4-BE49-F238E27FC236}">
                  <a16:creationId xmlns:a16="http://schemas.microsoft.com/office/drawing/2014/main" id="{AF5229AB-C5E2-490A-D16F-31438F4AB0B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2150">
              <a:off x="9125721" y="4651195"/>
              <a:ext cx="3139754" cy="1359130"/>
            </a:xfrm>
            <a:prstGeom prst="rect">
              <a:avLst/>
            </a:prstGeom>
          </p:spPr>
        </p:pic>
        <p:pic>
          <p:nvPicPr>
            <p:cNvPr id="27" name="Picture 16">
              <a:extLst>
                <a:ext uri="{FF2B5EF4-FFF2-40B4-BE49-F238E27FC236}">
                  <a16:creationId xmlns:a16="http://schemas.microsoft.com/office/drawing/2014/main" id="{0CD72171-44F0-8F25-429D-BE9586249037}"/>
                </a:ext>
              </a:extLst>
            </p:cNvPr>
            <p:cNvPicPr>
              <a:picLocks noChangeAspect="1"/>
            </p:cNvPicPr>
            <p:nvPr/>
          </p:nvPicPr>
          <p:blipFill rotWithShape="1">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60455"/>
            <a:stretch/>
          </p:blipFill>
          <p:spPr>
            <a:xfrm rot="21095236">
              <a:off x="4824437" y="4819608"/>
              <a:ext cx="1095223" cy="1198887"/>
            </a:xfrm>
            <a:prstGeom prst="rect">
              <a:avLst/>
            </a:prstGeom>
          </p:spPr>
        </p:pic>
      </p:grpSp>
      <p:pic>
        <p:nvPicPr>
          <p:cNvPr id="20" name="Picture 6">
            <a:extLst>
              <a:ext uri="{FF2B5EF4-FFF2-40B4-BE49-F238E27FC236}">
                <a16:creationId xmlns:a16="http://schemas.microsoft.com/office/drawing/2014/main" id="{52289406-86B0-1D1A-5CB2-3DEE5266C2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255519" y="511139"/>
            <a:ext cx="9305218" cy="9872909"/>
          </a:xfrm>
          <a:prstGeom prst="rect">
            <a:avLst/>
          </a:prstGeom>
        </p:spPr>
      </p:pic>
      <p:pic>
        <p:nvPicPr>
          <p:cNvPr id="68" name="Picture 67">
            <a:hlinkClick r:id="rId12" action="ppaction://hlinksldjump"/>
            <a:extLst>
              <a:ext uri="{FF2B5EF4-FFF2-40B4-BE49-F238E27FC236}">
                <a16:creationId xmlns:a16="http://schemas.microsoft.com/office/drawing/2014/main" id="{1E457CC4-7B44-5608-750F-717E0C74CFBC}"/>
              </a:ext>
            </a:extLst>
          </p:cNvPr>
          <p:cNvPicPr>
            <a:picLocks noChangeAspect="1"/>
          </p:cNvPicPr>
          <p:nvPr/>
        </p:nvPicPr>
        <p:blipFill>
          <a:blip r:embed="rId13"/>
          <a:stretch>
            <a:fillRect/>
          </a:stretch>
        </p:blipFill>
        <p:spPr>
          <a:xfrm>
            <a:off x="7635113" y="6535764"/>
            <a:ext cx="3017782" cy="2313633"/>
          </a:xfrm>
          <a:prstGeom prst="rect">
            <a:avLst/>
          </a:prstGeom>
        </p:spPr>
      </p:pic>
      <p:pic>
        <p:nvPicPr>
          <p:cNvPr id="69" name="Picture 68">
            <a:extLst>
              <a:ext uri="{FF2B5EF4-FFF2-40B4-BE49-F238E27FC236}">
                <a16:creationId xmlns:a16="http://schemas.microsoft.com/office/drawing/2014/main" id="{442CA6F6-564C-AB07-6304-31587E9E7321}"/>
              </a:ext>
            </a:extLst>
          </p:cNvPr>
          <p:cNvPicPr>
            <a:picLocks noChangeAspect="1"/>
          </p:cNvPicPr>
          <p:nvPr/>
        </p:nvPicPr>
        <p:blipFill>
          <a:blip r:embed="rId14"/>
          <a:stretch>
            <a:fillRect/>
          </a:stretch>
        </p:blipFill>
        <p:spPr>
          <a:xfrm>
            <a:off x="4255521" y="3974903"/>
            <a:ext cx="2067198" cy="2057400"/>
          </a:xfrm>
          <a:prstGeom prst="rect">
            <a:avLst/>
          </a:prstGeom>
        </p:spPr>
      </p:pic>
      <p:pic>
        <p:nvPicPr>
          <p:cNvPr id="80" name="Picture 79">
            <a:extLst>
              <a:ext uri="{FF2B5EF4-FFF2-40B4-BE49-F238E27FC236}">
                <a16:creationId xmlns:a16="http://schemas.microsoft.com/office/drawing/2014/main" id="{CD67DA84-66F9-FAB2-E4F6-92E51B8BEED0}"/>
              </a:ext>
            </a:extLst>
          </p:cNvPr>
          <p:cNvPicPr>
            <a:picLocks noChangeAspect="1"/>
          </p:cNvPicPr>
          <p:nvPr/>
        </p:nvPicPr>
        <p:blipFill>
          <a:blip r:embed="rId15"/>
          <a:stretch>
            <a:fillRect/>
          </a:stretch>
        </p:blipFill>
        <p:spPr>
          <a:xfrm>
            <a:off x="5061177" y="1185558"/>
            <a:ext cx="2036618" cy="2057400"/>
          </a:xfrm>
          <a:prstGeom prst="rect">
            <a:avLst/>
          </a:prstGeom>
        </p:spPr>
      </p:pic>
      <p:pic>
        <p:nvPicPr>
          <p:cNvPr id="81" name="Picture 80">
            <a:extLst>
              <a:ext uri="{FF2B5EF4-FFF2-40B4-BE49-F238E27FC236}">
                <a16:creationId xmlns:a16="http://schemas.microsoft.com/office/drawing/2014/main" id="{6CCACDCD-70D7-50B0-4FFE-3C884D9DC320}"/>
              </a:ext>
            </a:extLst>
          </p:cNvPr>
          <p:cNvPicPr>
            <a:picLocks noChangeAspect="1"/>
          </p:cNvPicPr>
          <p:nvPr/>
        </p:nvPicPr>
        <p:blipFill>
          <a:blip r:embed="rId16"/>
          <a:stretch>
            <a:fillRect/>
          </a:stretch>
        </p:blipFill>
        <p:spPr>
          <a:xfrm>
            <a:off x="7918643" y="414228"/>
            <a:ext cx="1995054" cy="2057400"/>
          </a:xfrm>
          <a:prstGeom prst="rect">
            <a:avLst/>
          </a:prstGeom>
        </p:spPr>
      </p:pic>
      <p:pic>
        <p:nvPicPr>
          <p:cNvPr id="82" name="Picture 81">
            <a:extLst>
              <a:ext uri="{FF2B5EF4-FFF2-40B4-BE49-F238E27FC236}">
                <a16:creationId xmlns:a16="http://schemas.microsoft.com/office/drawing/2014/main" id="{9F170195-1CDB-1009-5808-FC2F94D8563F}"/>
              </a:ext>
            </a:extLst>
          </p:cNvPr>
          <p:cNvPicPr>
            <a:picLocks noChangeAspect="1"/>
          </p:cNvPicPr>
          <p:nvPr/>
        </p:nvPicPr>
        <p:blipFill>
          <a:blip r:embed="rId17"/>
          <a:stretch>
            <a:fillRect/>
          </a:stretch>
        </p:blipFill>
        <p:spPr>
          <a:xfrm>
            <a:off x="11890178" y="1063470"/>
            <a:ext cx="2142308" cy="2194560"/>
          </a:xfrm>
          <a:prstGeom prst="rect">
            <a:avLst/>
          </a:prstGeom>
        </p:spPr>
      </p:pic>
      <p:pic>
        <p:nvPicPr>
          <p:cNvPr id="83" name="Picture 82">
            <a:extLst>
              <a:ext uri="{FF2B5EF4-FFF2-40B4-BE49-F238E27FC236}">
                <a16:creationId xmlns:a16="http://schemas.microsoft.com/office/drawing/2014/main" id="{C24C76B6-42AB-EED0-CA00-BD017640F9CB}"/>
              </a:ext>
            </a:extLst>
          </p:cNvPr>
          <p:cNvPicPr>
            <a:picLocks noChangeAspect="1"/>
          </p:cNvPicPr>
          <p:nvPr/>
        </p:nvPicPr>
        <p:blipFill>
          <a:blip r:embed="rId18"/>
          <a:stretch>
            <a:fillRect/>
          </a:stretch>
        </p:blipFill>
        <p:spPr>
          <a:xfrm>
            <a:off x="11615986" y="3618728"/>
            <a:ext cx="2194560" cy="2194560"/>
          </a:xfrm>
          <a:prstGeom prst="rect">
            <a:avLst/>
          </a:prstGeom>
        </p:spPr>
      </p:pic>
      <p:pic>
        <p:nvPicPr>
          <p:cNvPr id="10" name="Picture 9">
            <a:hlinkClick r:id="rId19" action="ppaction://hlinksldjump"/>
            <a:extLst>
              <a:ext uri="{FF2B5EF4-FFF2-40B4-BE49-F238E27FC236}">
                <a16:creationId xmlns:a16="http://schemas.microsoft.com/office/drawing/2014/main" id="{03323B50-D446-3647-D894-29CE2FEFF95A}"/>
              </a:ext>
            </a:extLst>
          </p:cNvPr>
          <p:cNvPicPr>
            <a:picLocks noChangeAspect="1"/>
          </p:cNvPicPr>
          <p:nvPr/>
        </p:nvPicPr>
        <p:blipFill>
          <a:blip r:embed="rId14"/>
          <a:stretch>
            <a:fillRect/>
          </a:stretch>
        </p:blipFill>
        <p:spPr>
          <a:xfrm>
            <a:off x="4262111" y="3955728"/>
            <a:ext cx="2067198" cy="2057400"/>
          </a:xfrm>
          <a:prstGeom prst="rect">
            <a:avLst/>
          </a:prstGeom>
        </p:spPr>
      </p:pic>
      <p:pic>
        <p:nvPicPr>
          <p:cNvPr id="11" name="Picture 10">
            <a:hlinkClick r:id="rId20" action="ppaction://hlinksldjump"/>
            <a:extLst>
              <a:ext uri="{FF2B5EF4-FFF2-40B4-BE49-F238E27FC236}">
                <a16:creationId xmlns:a16="http://schemas.microsoft.com/office/drawing/2014/main" id="{416AB07F-E0F0-8DFD-F81E-D156E50F3E24}"/>
              </a:ext>
            </a:extLst>
          </p:cNvPr>
          <p:cNvPicPr>
            <a:picLocks noChangeAspect="1"/>
          </p:cNvPicPr>
          <p:nvPr/>
        </p:nvPicPr>
        <p:blipFill>
          <a:blip r:embed="rId15"/>
          <a:stretch>
            <a:fillRect/>
          </a:stretch>
        </p:blipFill>
        <p:spPr>
          <a:xfrm>
            <a:off x="5078241" y="1204733"/>
            <a:ext cx="2036618" cy="2057400"/>
          </a:xfrm>
          <a:prstGeom prst="rect">
            <a:avLst/>
          </a:prstGeom>
        </p:spPr>
      </p:pic>
      <p:pic>
        <p:nvPicPr>
          <p:cNvPr id="12" name="Picture 11">
            <a:hlinkClick r:id="rId21" action="ppaction://hlinksldjump"/>
            <a:extLst>
              <a:ext uri="{FF2B5EF4-FFF2-40B4-BE49-F238E27FC236}">
                <a16:creationId xmlns:a16="http://schemas.microsoft.com/office/drawing/2014/main" id="{5036AD05-7AA4-6F79-94CB-2BE30D5C3D7D}"/>
              </a:ext>
            </a:extLst>
          </p:cNvPr>
          <p:cNvPicPr>
            <a:picLocks noChangeAspect="1"/>
          </p:cNvPicPr>
          <p:nvPr/>
        </p:nvPicPr>
        <p:blipFill>
          <a:blip r:embed="rId16"/>
          <a:stretch>
            <a:fillRect/>
          </a:stretch>
        </p:blipFill>
        <p:spPr>
          <a:xfrm>
            <a:off x="7918643" y="406346"/>
            <a:ext cx="1995054" cy="2057400"/>
          </a:xfrm>
          <a:prstGeom prst="rect">
            <a:avLst/>
          </a:prstGeom>
        </p:spPr>
      </p:pic>
      <p:pic>
        <p:nvPicPr>
          <p:cNvPr id="13" name="Picture 12">
            <a:hlinkClick r:id="rId22" action="ppaction://hlinksldjump"/>
            <a:extLst>
              <a:ext uri="{FF2B5EF4-FFF2-40B4-BE49-F238E27FC236}">
                <a16:creationId xmlns:a16="http://schemas.microsoft.com/office/drawing/2014/main" id="{523E136A-FDB5-9271-4360-CC3EEEBA31A9}"/>
              </a:ext>
            </a:extLst>
          </p:cNvPr>
          <p:cNvPicPr>
            <a:picLocks noChangeAspect="1"/>
          </p:cNvPicPr>
          <p:nvPr/>
        </p:nvPicPr>
        <p:blipFill>
          <a:blip r:embed="rId17"/>
          <a:stretch>
            <a:fillRect/>
          </a:stretch>
        </p:blipFill>
        <p:spPr>
          <a:xfrm>
            <a:off x="11878262" y="1076253"/>
            <a:ext cx="2142308" cy="2194560"/>
          </a:xfrm>
          <a:prstGeom prst="rect">
            <a:avLst/>
          </a:prstGeom>
        </p:spPr>
      </p:pic>
      <p:pic>
        <p:nvPicPr>
          <p:cNvPr id="14" name="Picture 13">
            <a:hlinkClick r:id="rId23" action="ppaction://hlinksldjump"/>
            <a:extLst>
              <a:ext uri="{FF2B5EF4-FFF2-40B4-BE49-F238E27FC236}">
                <a16:creationId xmlns:a16="http://schemas.microsoft.com/office/drawing/2014/main" id="{52827EA9-F442-DAC5-53E5-E16B06EB61E9}"/>
              </a:ext>
            </a:extLst>
          </p:cNvPr>
          <p:cNvPicPr>
            <a:picLocks noChangeAspect="1"/>
          </p:cNvPicPr>
          <p:nvPr/>
        </p:nvPicPr>
        <p:blipFill>
          <a:blip r:embed="rId18"/>
          <a:stretch>
            <a:fillRect/>
          </a:stretch>
        </p:blipFill>
        <p:spPr>
          <a:xfrm>
            <a:off x="11615986" y="3636966"/>
            <a:ext cx="2194560" cy="2194560"/>
          </a:xfrm>
          <a:prstGeom prst="rect">
            <a:avLst/>
          </a:prstGeom>
        </p:spPr>
      </p:pic>
    </p:spTree>
    <p:extLst>
      <p:ext uri="{BB962C8B-B14F-4D97-AF65-F5344CB8AC3E}">
        <p14:creationId xmlns:p14="http://schemas.microsoft.com/office/powerpoint/2010/main" val="4018769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indefinite"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0" fill="hold"/>
                                        <p:tgtEl>
                                          <p:spTgt spid="36"/>
                                        </p:tgtEl>
                                        <p:attrNameLst>
                                          <p:attrName>ppt_x</p:attrName>
                                        </p:attrNameLst>
                                      </p:cBhvr>
                                      <p:tavLst>
                                        <p:tav tm="0">
                                          <p:val>
                                            <p:strVal val="1+#ppt_w/2"/>
                                          </p:val>
                                        </p:tav>
                                        <p:tav tm="100000">
                                          <p:val>
                                            <p:strVal val="#ppt_x"/>
                                          </p:val>
                                        </p:tav>
                                      </p:tavLst>
                                    </p:anim>
                                    <p:anim calcmode="lin" valueType="num">
                                      <p:cBhvr additive="base">
                                        <p:cTn id="8" dur="10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repeatCount="indefinite"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8000" fill="hold"/>
                                        <p:tgtEl>
                                          <p:spTgt spid="31"/>
                                        </p:tgtEl>
                                        <p:attrNameLst>
                                          <p:attrName>ppt_x</p:attrName>
                                        </p:attrNameLst>
                                      </p:cBhvr>
                                      <p:tavLst>
                                        <p:tav tm="0">
                                          <p:val>
                                            <p:strVal val="0-#ppt_w/2"/>
                                          </p:val>
                                        </p:tav>
                                        <p:tav tm="100000">
                                          <p:val>
                                            <p:strVal val="#ppt_x"/>
                                          </p:val>
                                        </p:tav>
                                      </p:tavLst>
                                    </p:anim>
                                    <p:anim calcmode="lin" valueType="num">
                                      <p:cBhvr additive="base">
                                        <p:cTn id="12" dur="8000" fill="hold"/>
                                        <p:tgtEl>
                                          <p:spTgt spid="31"/>
                                        </p:tgtEl>
                                        <p:attrNameLst>
                                          <p:attrName>ppt_y</p:attrName>
                                        </p:attrNameLst>
                                      </p:cBhvr>
                                      <p:tavLst>
                                        <p:tav tm="0">
                                          <p:val>
                                            <p:strVal val="#ppt_y"/>
                                          </p:val>
                                        </p:tav>
                                        <p:tav tm="100000">
                                          <p:val>
                                            <p:strVal val="#ppt_y"/>
                                          </p:val>
                                        </p:tav>
                                      </p:tavLst>
                                    </p:anim>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10"/>
                                        </p:tgtEl>
                                        <p:attrNameLst>
                                          <p:attrName>r</p:attrName>
                                        </p:attrNameLst>
                                      </p:cBhvr>
                                    </p:animRot>
                                    <p:animRot by="-240000">
                                      <p:cBhvr>
                                        <p:cTn id="15" dur="200" fill="hold">
                                          <p:stCondLst>
                                            <p:cond delay="200"/>
                                          </p:stCondLst>
                                        </p:cTn>
                                        <p:tgtEl>
                                          <p:spTgt spid="10"/>
                                        </p:tgtEl>
                                        <p:attrNameLst>
                                          <p:attrName>r</p:attrName>
                                        </p:attrNameLst>
                                      </p:cBhvr>
                                    </p:animRot>
                                    <p:animRot by="240000">
                                      <p:cBhvr>
                                        <p:cTn id="16" dur="200" fill="hold">
                                          <p:stCondLst>
                                            <p:cond delay="400"/>
                                          </p:stCondLst>
                                        </p:cTn>
                                        <p:tgtEl>
                                          <p:spTgt spid="10"/>
                                        </p:tgtEl>
                                        <p:attrNameLst>
                                          <p:attrName>r</p:attrName>
                                        </p:attrNameLst>
                                      </p:cBhvr>
                                    </p:animRot>
                                    <p:animRot by="-240000">
                                      <p:cBhvr>
                                        <p:cTn id="17" dur="200" fill="hold">
                                          <p:stCondLst>
                                            <p:cond delay="600"/>
                                          </p:stCondLst>
                                        </p:cTn>
                                        <p:tgtEl>
                                          <p:spTgt spid="10"/>
                                        </p:tgtEl>
                                        <p:attrNameLst>
                                          <p:attrName>r</p:attrName>
                                        </p:attrNameLst>
                                      </p:cBhvr>
                                    </p:animRot>
                                    <p:animRot by="120000">
                                      <p:cBhvr>
                                        <p:cTn id="18" dur="200" fill="hold">
                                          <p:stCondLst>
                                            <p:cond delay="800"/>
                                          </p:stCondLst>
                                        </p:cTn>
                                        <p:tgtEl>
                                          <p:spTgt spid="10"/>
                                        </p:tgtEl>
                                        <p:attrNameLst>
                                          <p:attrName>r</p:attrName>
                                        </p:attrNameLst>
                                      </p:cBhvr>
                                    </p:animRot>
                                  </p:childTnLst>
                                </p:cTn>
                              </p:par>
                              <p:par>
                                <p:cTn id="19" presetID="32" presetClass="emph" presetSubtype="0" repeatCount="indefinite" fill="hold" nodeType="withEffect">
                                  <p:stCondLst>
                                    <p:cond delay="0"/>
                                  </p:stCondLst>
                                  <p:childTnLst>
                                    <p:animRot by="120000">
                                      <p:cBhvr>
                                        <p:cTn id="20" dur="100" fill="hold">
                                          <p:stCondLst>
                                            <p:cond delay="0"/>
                                          </p:stCondLst>
                                        </p:cTn>
                                        <p:tgtEl>
                                          <p:spTgt spid="11"/>
                                        </p:tgtEl>
                                        <p:attrNameLst>
                                          <p:attrName>r</p:attrName>
                                        </p:attrNameLst>
                                      </p:cBhvr>
                                    </p:animRot>
                                    <p:animRot by="-240000">
                                      <p:cBhvr>
                                        <p:cTn id="21" dur="200" fill="hold">
                                          <p:stCondLst>
                                            <p:cond delay="200"/>
                                          </p:stCondLst>
                                        </p:cTn>
                                        <p:tgtEl>
                                          <p:spTgt spid="11"/>
                                        </p:tgtEl>
                                        <p:attrNameLst>
                                          <p:attrName>r</p:attrName>
                                        </p:attrNameLst>
                                      </p:cBhvr>
                                    </p:animRot>
                                    <p:animRot by="240000">
                                      <p:cBhvr>
                                        <p:cTn id="22" dur="200" fill="hold">
                                          <p:stCondLst>
                                            <p:cond delay="400"/>
                                          </p:stCondLst>
                                        </p:cTn>
                                        <p:tgtEl>
                                          <p:spTgt spid="11"/>
                                        </p:tgtEl>
                                        <p:attrNameLst>
                                          <p:attrName>r</p:attrName>
                                        </p:attrNameLst>
                                      </p:cBhvr>
                                    </p:animRot>
                                    <p:animRot by="-240000">
                                      <p:cBhvr>
                                        <p:cTn id="23" dur="200" fill="hold">
                                          <p:stCondLst>
                                            <p:cond delay="600"/>
                                          </p:stCondLst>
                                        </p:cTn>
                                        <p:tgtEl>
                                          <p:spTgt spid="11"/>
                                        </p:tgtEl>
                                        <p:attrNameLst>
                                          <p:attrName>r</p:attrName>
                                        </p:attrNameLst>
                                      </p:cBhvr>
                                    </p:animRot>
                                    <p:animRot by="120000">
                                      <p:cBhvr>
                                        <p:cTn id="24" dur="200" fill="hold">
                                          <p:stCondLst>
                                            <p:cond delay="800"/>
                                          </p:stCondLst>
                                        </p:cTn>
                                        <p:tgtEl>
                                          <p:spTgt spid="11"/>
                                        </p:tgtEl>
                                        <p:attrNameLst>
                                          <p:attrName>r</p:attrName>
                                        </p:attrNameLst>
                                      </p:cBhvr>
                                    </p:animRot>
                                  </p:childTnLst>
                                </p:cTn>
                              </p:par>
                              <p:par>
                                <p:cTn id="25" presetID="32" presetClass="emph" presetSubtype="0" repeatCount="indefinite" fill="hold" nodeType="withEffect">
                                  <p:stCondLst>
                                    <p:cond delay="0"/>
                                  </p:stCondLst>
                                  <p:childTnLst>
                                    <p:animRot by="120000">
                                      <p:cBhvr>
                                        <p:cTn id="26" dur="100" fill="hold">
                                          <p:stCondLst>
                                            <p:cond delay="0"/>
                                          </p:stCondLst>
                                        </p:cTn>
                                        <p:tgtEl>
                                          <p:spTgt spid="12"/>
                                        </p:tgtEl>
                                        <p:attrNameLst>
                                          <p:attrName>r</p:attrName>
                                        </p:attrNameLst>
                                      </p:cBhvr>
                                    </p:animRot>
                                    <p:animRot by="-240000">
                                      <p:cBhvr>
                                        <p:cTn id="27" dur="200" fill="hold">
                                          <p:stCondLst>
                                            <p:cond delay="200"/>
                                          </p:stCondLst>
                                        </p:cTn>
                                        <p:tgtEl>
                                          <p:spTgt spid="12"/>
                                        </p:tgtEl>
                                        <p:attrNameLst>
                                          <p:attrName>r</p:attrName>
                                        </p:attrNameLst>
                                      </p:cBhvr>
                                    </p:animRot>
                                    <p:animRot by="240000">
                                      <p:cBhvr>
                                        <p:cTn id="28" dur="200" fill="hold">
                                          <p:stCondLst>
                                            <p:cond delay="400"/>
                                          </p:stCondLst>
                                        </p:cTn>
                                        <p:tgtEl>
                                          <p:spTgt spid="12"/>
                                        </p:tgtEl>
                                        <p:attrNameLst>
                                          <p:attrName>r</p:attrName>
                                        </p:attrNameLst>
                                      </p:cBhvr>
                                    </p:animRot>
                                    <p:animRot by="-240000">
                                      <p:cBhvr>
                                        <p:cTn id="29" dur="200" fill="hold">
                                          <p:stCondLst>
                                            <p:cond delay="600"/>
                                          </p:stCondLst>
                                        </p:cTn>
                                        <p:tgtEl>
                                          <p:spTgt spid="12"/>
                                        </p:tgtEl>
                                        <p:attrNameLst>
                                          <p:attrName>r</p:attrName>
                                        </p:attrNameLst>
                                      </p:cBhvr>
                                    </p:animRot>
                                    <p:animRot by="120000">
                                      <p:cBhvr>
                                        <p:cTn id="30" dur="200" fill="hold">
                                          <p:stCondLst>
                                            <p:cond delay="800"/>
                                          </p:stCondLst>
                                        </p:cTn>
                                        <p:tgtEl>
                                          <p:spTgt spid="12"/>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100" fill="hold">
                                          <p:stCondLst>
                                            <p:cond delay="0"/>
                                          </p:stCondLst>
                                        </p:cTn>
                                        <p:tgtEl>
                                          <p:spTgt spid="13"/>
                                        </p:tgtEl>
                                        <p:attrNameLst>
                                          <p:attrName>r</p:attrName>
                                        </p:attrNameLst>
                                      </p:cBhvr>
                                    </p:animRot>
                                    <p:animRot by="-240000">
                                      <p:cBhvr>
                                        <p:cTn id="33" dur="200" fill="hold">
                                          <p:stCondLst>
                                            <p:cond delay="200"/>
                                          </p:stCondLst>
                                        </p:cTn>
                                        <p:tgtEl>
                                          <p:spTgt spid="13"/>
                                        </p:tgtEl>
                                        <p:attrNameLst>
                                          <p:attrName>r</p:attrName>
                                        </p:attrNameLst>
                                      </p:cBhvr>
                                    </p:animRot>
                                    <p:animRot by="240000">
                                      <p:cBhvr>
                                        <p:cTn id="34" dur="200" fill="hold">
                                          <p:stCondLst>
                                            <p:cond delay="400"/>
                                          </p:stCondLst>
                                        </p:cTn>
                                        <p:tgtEl>
                                          <p:spTgt spid="13"/>
                                        </p:tgtEl>
                                        <p:attrNameLst>
                                          <p:attrName>r</p:attrName>
                                        </p:attrNameLst>
                                      </p:cBhvr>
                                    </p:animRot>
                                    <p:animRot by="-240000">
                                      <p:cBhvr>
                                        <p:cTn id="35" dur="200" fill="hold">
                                          <p:stCondLst>
                                            <p:cond delay="600"/>
                                          </p:stCondLst>
                                        </p:cTn>
                                        <p:tgtEl>
                                          <p:spTgt spid="13"/>
                                        </p:tgtEl>
                                        <p:attrNameLst>
                                          <p:attrName>r</p:attrName>
                                        </p:attrNameLst>
                                      </p:cBhvr>
                                    </p:animRot>
                                    <p:animRot by="120000">
                                      <p:cBhvr>
                                        <p:cTn id="36" dur="200" fill="hold">
                                          <p:stCondLst>
                                            <p:cond delay="800"/>
                                          </p:stCondLst>
                                        </p:cTn>
                                        <p:tgtEl>
                                          <p:spTgt spid="13"/>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100" fill="hold">
                                          <p:stCondLst>
                                            <p:cond delay="0"/>
                                          </p:stCondLst>
                                        </p:cTn>
                                        <p:tgtEl>
                                          <p:spTgt spid="14"/>
                                        </p:tgtEl>
                                        <p:attrNameLst>
                                          <p:attrName>r</p:attrName>
                                        </p:attrNameLst>
                                      </p:cBhvr>
                                    </p:animRot>
                                    <p:animRot by="-240000">
                                      <p:cBhvr>
                                        <p:cTn id="39" dur="200" fill="hold">
                                          <p:stCondLst>
                                            <p:cond delay="200"/>
                                          </p:stCondLst>
                                        </p:cTn>
                                        <p:tgtEl>
                                          <p:spTgt spid="14"/>
                                        </p:tgtEl>
                                        <p:attrNameLst>
                                          <p:attrName>r</p:attrName>
                                        </p:attrNameLst>
                                      </p:cBhvr>
                                    </p:animRot>
                                    <p:animRot by="240000">
                                      <p:cBhvr>
                                        <p:cTn id="40" dur="200" fill="hold">
                                          <p:stCondLst>
                                            <p:cond delay="400"/>
                                          </p:stCondLst>
                                        </p:cTn>
                                        <p:tgtEl>
                                          <p:spTgt spid="14"/>
                                        </p:tgtEl>
                                        <p:attrNameLst>
                                          <p:attrName>r</p:attrName>
                                        </p:attrNameLst>
                                      </p:cBhvr>
                                    </p:animRot>
                                    <p:animRot by="-240000">
                                      <p:cBhvr>
                                        <p:cTn id="41" dur="200" fill="hold">
                                          <p:stCondLst>
                                            <p:cond delay="600"/>
                                          </p:stCondLst>
                                        </p:cTn>
                                        <p:tgtEl>
                                          <p:spTgt spid="14"/>
                                        </p:tgtEl>
                                        <p:attrNameLst>
                                          <p:attrName>r</p:attrName>
                                        </p:attrNameLst>
                                      </p:cBhvr>
                                    </p:animRot>
                                    <p:animRot by="120000">
                                      <p:cBhvr>
                                        <p:cTn id="42" dur="200" fill="hold">
                                          <p:stCondLst>
                                            <p:cond delay="800"/>
                                          </p:stCondLst>
                                        </p:cTn>
                                        <p:tgtEl>
                                          <p:spTgt spid="14"/>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100" fill="hold">
                                          <p:stCondLst>
                                            <p:cond delay="0"/>
                                          </p:stCondLst>
                                        </p:cTn>
                                        <p:tgtEl>
                                          <p:spTgt spid="80"/>
                                        </p:tgtEl>
                                        <p:attrNameLst>
                                          <p:attrName>r</p:attrName>
                                        </p:attrNameLst>
                                      </p:cBhvr>
                                    </p:animRot>
                                    <p:animRot by="-240000">
                                      <p:cBhvr>
                                        <p:cTn id="45" dur="200" fill="hold">
                                          <p:stCondLst>
                                            <p:cond delay="200"/>
                                          </p:stCondLst>
                                        </p:cTn>
                                        <p:tgtEl>
                                          <p:spTgt spid="80"/>
                                        </p:tgtEl>
                                        <p:attrNameLst>
                                          <p:attrName>r</p:attrName>
                                        </p:attrNameLst>
                                      </p:cBhvr>
                                    </p:animRot>
                                    <p:animRot by="240000">
                                      <p:cBhvr>
                                        <p:cTn id="46" dur="200" fill="hold">
                                          <p:stCondLst>
                                            <p:cond delay="400"/>
                                          </p:stCondLst>
                                        </p:cTn>
                                        <p:tgtEl>
                                          <p:spTgt spid="80"/>
                                        </p:tgtEl>
                                        <p:attrNameLst>
                                          <p:attrName>r</p:attrName>
                                        </p:attrNameLst>
                                      </p:cBhvr>
                                    </p:animRot>
                                    <p:animRot by="-240000">
                                      <p:cBhvr>
                                        <p:cTn id="47" dur="200" fill="hold">
                                          <p:stCondLst>
                                            <p:cond delay="600"/>
                                          </p:stCondLst>
                                        </p:cTn>
                                        <p:tgtEl>
                                          <p:spTgt spid="80"/>
                                        </p:tgtEl>
                                        <p:attrNameLst>
                                          <p:attrName>r</p:attrName>
                                        </p:attrNameLst>
                                      </p:cBhvr>
                                    </p:animRot>
                                    <p:animRot by="120000">
                                      <p:cBhvr>
                                        <p:cTn id="48" dur="200" fill="hold">
                                          <p:stCondLst>
                                            <p:cond delay="800"/>
                                          </p:stCondLst>
                                        </p:cTn>
                                        <p:tgtEl>
                                          <p:spTgt spid="80"/>
                                        </p:tgtEl>
                                        <p:attrNameLst>
                                          <p:attrName>r</p:attrName>
                                        </p:attrNameLst>
                                      </p:cBhvr>
                                    </p:animRot>
                                  </p:childTnLst>
                                </p:cTn>
                              </p:par>
                              <p:par>
                                <p:cTn id="49" presetID="32" presetClass="emph" presetSubtype="0" repeatCount="indefinite" fill="hold" nodeType="withEffect">
                                  <p:stCondLst>
                                    <p:cond delay="0"/>
                                  </p:stCondLst>
                                  <p:childTnLst>
                                    <p:animRot by="120000">
                                      <p:cBhvr>
                                        <p:cTn id="50" dur="100" fill="hold">
                                          <p:stCondLst>
                                            <p:cond delay="0"/>
                                          </p:stCondLst>
                                        </p:cTn>
                                        <p:tgtEl>
                                          <p:spTgt spid="81"/>
                                        </p:tgtEl>
                                        <p:attrNameLst>
                                          <p:attrName>r</p:attrName>
                                        </p:attrNameLst>
                                      </p:cBhvr>
                                    </p:animRot>
                                    <p:animRot by="-240000">
                                      <p:cBhvr>
                                        <p:cTn id="51" dur="200" fill="hold">
                                          <p:stCondLst>
                                            <p:cond delay="200"/>
                                          </p:stCondLst>
                                        </p:cTn>
                                        <p:tgtEl>
                                          <p:spTgt spid="81"/>
                                        </p:tgtEl>
                                        <p:attrNameLst>
                                          <p:attrName>r</p:attrName>
                                        </p:attrNameLst>
                                      </p:cBhvr>
                                    </p:animRot>
                                    <p:animRot by="240000">
                                      <p:cBhvr>
                                        <p:cTn id="52" dur="200" fill="hold">
                                          <p:stCondLst>
                                            <p:cond delay="400"/>
                                          </p:stCondLst>
                                        </p:cTn>
                                        <p:tgtEl>
                                          <p:spTgt spid="81"/>
                                        </p:tgtEl>
                                        <p:attrNameLst>
                                          <p:attrName>r</p:attrName>
                                        </p:attrNameLst>
                                      </p:cBhvr>
                                    </p:animRot>
                                    <p:animRot by="-240000">
                                      <p:cBhvr>
                                        <p:cTn id="53" dur="200" fill="hold">
                                          <p:stCondLst>
                                            <p:cond delay="600"/>
                                          </p:stCondLst>
                                        </p:cTn>
                                        <p:tgtEl>
                                          <p:spTgt spid="81"/>
                                        </p:tgtEl>
                                        <p:attrNameLst>
                                          <p:attrName>r</p:attrName>
                                        </p:attrNameLst>
                                      </p:cBhvr>
                                    </p:animRot>
                                    <p:animRot by="120000">
                                      <p:cBhvr>
                                        <p:cTn id="54" dur="200" fill="hold">
                                          <p:stCondLst>
                                            <p:cond delay="800"/>
                                          </p:stCondLst>
                                        </p:cTn>
                                        <p:tgtEl>
                                          <p:spTgt spid="81"/>
                                        </p:tgtEl>
                                        <p:attrNameLst>
                                          <p:attrName>r</p:attrName>
                                        </p:attrNameLst>
                                      </p:cBhvr>
                                    </p:animRot>
                                  </p:childTnLst>
                                </p:cTn>
                              </p:par>
                              <p:par>
                                <p:cTn id="55" presetID="32" presetClass="emph" presetSubtype="0" repeatCount="indefinite" fill="hold" nodeType="withEffect">
                                  <p:stCondLst>
                                    <p:cond delay="0"/>
                                  </p:stCondLst>
                                  <p:childTnLst>
                                    <p:animRot by="120000">
                                      <p:cBhvr>
                                        <p:cTn id="56" dur="100" fill="hold">
                                          <p:stCondLst>
                                            <p:cond delay="0"/>
                                          </p:stCondLst>
                                        </p:cTn>
                                        <p:tgtEl>
                                          <p:spTgt spid="82"/>
                                        </p:tgtEl>
                                        <p:attrNameLst>
                                          <p:attrName>r</p:attrName>
                                        </p:attrNameLst>
                                      </p:cBhvr>
                                    </p:animRot>
                                    <p:animRot by="-240000">
                                      <p:cBhvr>
                                        <p:cTn id="57" dur="200" fill="hold">
                                          <p:stCondLst>
                                            <p:cond delay="200"/>
                                          </p:stCondLst>
                                        </p:cTn>
                                        <p:tgtEl>
                                          <p:spTgt spid="82"/>
                                        </p:tgtEl>
                                        <p:attrNameLst>
                                          <p:attrName>r</p:attrName>
                                        </p:attrNameLst>
                                      </p:cBhvr>
                                    </p:animRot>
                                    <p:animRot by="240000">
                                      <p:cBhvr>
                                        <p:cTn id="58" dur="200" fill="hold">
                                          <p:stCondLst>
                                            <p:cond delay="400"/>
                                          </p:stCondLst>
                                        </p:cTn>
                                        <p:tgtEl>
                                          <p:spTgt spid="82"/>
                                        </p:tgtEl>
                                        <p:attrNameLst>
                                          <p:attrName>r</p:attrName>
                                        </p:attrNameLst>
                                      </p:cBhvr>
                                    </p:animRot>
                                    <p:animRot by="-240000">
                                      <p:cBhvr>
                                        <p:cTn id="59" dur="200" fill="hold">
                                          <p:stCondLst>
                                            <p:cond delay="600"/>
                                          </p:stCondLst>
                                        </p:cTn>
                                        <p:tgtEl>
                                          <p:spTgt spid="82"/>
                                        </p:tgtEl>
                                        <p:attrNameLst>
                                          <p:attrName>r</p:attrName>
                                        </p:attrNameLst>
                                      </p:cBhvr>
                                    </p:animRot>
                                    <p:animRot by="120000">
                                      <p:cBhvr>
                                        <p:cTn id="60" dur="200" fill="hold">
                                          <p:stCondLst>
                                            <p:cond delay="800"/>
                                          </p:stCondLst>
                                        </p:cTn>
                                        <p:tgtEl>
                                          <p:spTgt spid="82"/>
                                        </p:tgtEl>
                                        <p:attrNameLst>
                                          <p:attrName>r</p:attrName>
                                        </p:attrNameLst>
                                      </p:cBhvr>
                                    </p:animRot>
                                  </p:childTnLst>
                                </p:cTn>
                              </p:par>
                              <p:par>
                                <p:cTn id="61" presetID="32" presetClass="emph" presetSubtype="0" repeatCount="indefinite" fill="hold" nodeType="withEffect">
                                  <p:stCondLst>
                                    <p:cond delay="0"/>
                                  </p:stCondLst>
                                  <p:childTnLst>
                                    <p:animRot by="120000">
                                      <p:cBhvr>
                                        <p:cTn id="62" dur="100" fill="hold">
                                          <p:stCondLst>
                                            <p:cond delay="0"/>
                                          </p:stCondLst>
                                        </p:cTn>
                                        <p:tgtEl>
                                          <p:spTgt spid="69"/>
                                        </p:tgtEl>
                                        <p:attrNameLst>
                                          <p:attrName>r</p:attrName>
                                        </p:attrNameLst>
                                      </p:cBhvr>
                                    </p:animRot>
                                    <p:animRot by="-240000">
                                      <p:cBhvr>
                                        <p:cTn id="63" dur="200" fill="hold">
                                          <p:stCondLst>
                                            <p:cond delay="200"/>
                                          </p:stCondLst>
                                        </p:cTn>
                                        <p:tgtEl>
                                          <p:spTgt spid="69"/>
                                        </p:tgtEl>
                                        <p:attrNameLst>
                                          <p:attrName>r</p:attrName>
                                        </p:attrNameLst>
                                      </p:cBhvr>
                                    </p:animRot>
                                    <p:animRot by="240000">
                                      <p:cBhvr>
                                        <p:cTn id="64" dur="200" fill="hold">
                                          <p:stCondLst>
                                            <p:cond delay="400"/>
                                          </p:stCondLst>
                                        </p:cTn>
                                        <p:tgtEl>
                                          <p:spTgt spid="69"/>
                                        </p:tgtEl>
                                        <p:attrNameLst>
                                          <p:attrName>r</p:attrName>
                                        </p:attrNameLst>
                                      </p:cBhvr>
                                    </p:animRot>
                                    <p:animRot by="-240000">
                                      <p:cBhvr>
                                        <p:cTn id="65" dur="200" fill="hold">
                                          <p:stCondLst>
                                            <p:cond delay="600"/>
                                          </p:stCondLst>
                                        </p:cTn>
                                        <p:tgtEl>
                                          <p:spTgt spid="69"/>
                                        </p:tgtEl>
                                        <p:attrNameLst>
                                          <p:attrName>r</p:attrName>
                                        </p:attrNameLst>
                                      </p:cBhvr>
                                    </p:animRot>
                                    <p:animRot by="120000">
                                      <p:cBhvr>
                                        <p:cTn id="66" dur="200" fill="hold">
                                          <p:stCondLst>
                                            <p:cond delay="800"/>
                                          </p:stCondLst>
                                        </p:cTn>
                                        <p:tgtEl>
                                          <p:spTgt spid="69"/>
                                        </p:tgtEl>
                                        <p:attrNameLst>
                                          <p:attrName>r</p:attrName>
                                        </p:attrNameLst>
                                      </p:cBhvr>
                                    </p:animRot>
                                  </p:childTnLst>
                                </p:cTn>
                              </p:par>
                              <p:par>
                                <p:cTn id="67" presetID="32" presetClass="emph" presetSubtype="0" repeatCount="indefinite" fill="hold" nodeType="withEffect">
                                  <p:stCondLst>
                                    <p:cond delay="0"/>
                                  </p:stCondLst>
                                  <p:childTnLst>
                                    <p:animRot by="120000">
                                      <p:cBhvr>
                                        <p:cTn id="68" dur="100" fill="hold">
                                          <p:stCondLst>
                                            <p:cond delay="0"/>
                                          </p:stCondLst>
                                        </p:cTn>
                                        <p:tgtEl>
                                          <p:spTgt spid="83"/>
                                        </p:tgtEl>
                                        <p:attrNameLst>
                                          <p:attrName>r</p:attrName>
                                        </p:attrNameLst>
                                      </p:cBhvr>
                                    </p:animRot>
                                    <p:animRot by="-240000">
                                      <p:cBhvr>
                                        <p:cTn id="69" dur="200" fill="hold">
                                          <p:stCondLst>
                                            <p:cond delay="200"/>
                                          </p:stCondLst>
                                        </p:cTn>
                                        <p:tgtEl>
                                          <p:spTgt spid="83"/>
                                        </p:tgtEl>
                                        <p:attrNameLst>
                                          <p:attrName>r</p:attrName>
                                        </p:attrNameLst>
                                      </p:cBhvr>
                                    </p:animRot>
                                    <p:animRot by="240000">
                                      <p:cBhvr>
                                        <p:cTn id="70" dur="200" fill="hold">
                                          <p:stCondLst>
                                            <p:cond delay="400"/>
                                          </p:stCondLst>
                                        </p:cTn>
                                        <p:tgtEl>
                                          <p:spTgt spid="83"/>
                                        </p:tgtEl>
                                        <p:attrNameLst>
                                          <p:attrName>r</p:attrName>
                                        </p:attrNameLst>
                                      </p:cBhvr>
                                    </p:animRot>
                                    <p:animRot by="-240000">
                                      <p:cBhvr>
                                        <p:cTn id="71" dur="200" fill="hold">
                                          <p:stCondLst>
                                            <p:cond delay="600"/>
                                          </p:stCondLst>
                                        </p:cTn>
                                        <p:tgtEl>
                                          <p:spTgt spid="83"/>
                                        </p:tgtEl>
                                        <p:attrNameLst>
                                          <p:attrName>r</p:attrName>
                                        </p:attrNameLst>
                                      </p:cBhvr>
                                    </p:animRot>
                                    <p:animRot by="120000">
                                      <p:cBhvr>
                                        <p:cTn id="72" dur="200" fill="hold">
                                          <p:stCondLst>
                                            <p:cond delay="800"/>
                                          </p:stCondLst>
                                        </p:cTn>
                                        <p:tgtEl>
                                          <p:spTgt spid="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3" restart="whenNotActive" fill="hold" evtFilter="cancelBubble" nodeType="interactiveSeq">
                <p:stCondLst>
                  <p:cond evt="onClick" delay="0">
                    <p:tgtEl>
                      <p:spTgt spid="10"/>
                    </p:tgtEl>
                  </p:cond>
                </p:stCondLst>
                <p:endSync evt="end" delay="0">
                  <p:rtn val="all"/>
                </p:endSync>
                <p:childTnLst>
                  <p:par>
                    <p:cTn id="74" fill="hold">
                      <p:stCondLst>
                        <p:cond delay="0"/>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79" restart="whenNotActive" fill="hold" evtFilter="cancelBubble" nodeType="interactiveSeq">
                <p:stCondLst>
                  <p:cond evt="onClick" delay="0">
                    <p:tgtEl>
                      <p:spTgt spid="11"/>
                    </p:tgtEl>
                  </p:cond>
                </p:stCondLst>
                <p:endSync evt="end" delay="0">
                  <p:rtn val="all"/>
                </p:endSync>
                <p:childTnLst>
                  <p:par>
                    <p:cTn id="80" fill="hold">
                      <p:stCondLst>
                        <p:cond delay="0"/>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1"/>
                                        </p:tgtEl>
                                      </p:cBhvr>
                                    </p:animEffect>
                                    <p:set>
                                      <p:cBhvr>
                                        <p:cTn id="84"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85" restart="whenNotActive" fill="hold" evtFilter="cancelBubble" nodeType="interactiveSeq">
                <p:stCondLst>
                  <p:cond evt="onClick" delay="0">
                    <p:tgtEl>
                      <p:spTgt spid="12"/>
                    </p:tgtEl>
                  </p:cond>
                </p:stCondLst>
                <p:endSync evt="end" delay="0">
                  <p:rtn val="all"/>
                </p:endSync>
                <p:childTnLst>
                  <p:par>
                    <p:cTn id="86" fill="hold">
                      <p:stCondLst>
                        <p:cond delay="0"/>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2"/>
                                        </p:tgtEl>
                                      </p:cBhvr>
                                    </p:animEffect>
                                    <p:set>
                                      <p:cBhvr>
                                        <p:cTn id="90"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91" restart="whenNotActive" fill="hold" evtFilter="cancelBubble" nodeType="interactiveSeq">
                <p:stCondLst>
                  <p:cond evt="onClick" delay="0">
                    <p:tgtEl>
                      <p:spTgt spid="13"/>
                    </p:tgtEl>
                  </p:cond>
                </p:stCondLst>
                <p:endSync evt="end" delay="0">
                  <p:rtn val="all"/>
                </p:endSync>
                <p:childTnLst>
                  <p:par>
                    <p:cTn id="92" fill="hold">
                      <p:stCondLst>
                        <p:cond delay="0"/>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13"/>
                                        </p:tgtEl>
                                      </p:cBhvr>
                                    </p:animEffect>
                                    <p:set>
                                      <p:cBhvr>
                                        <p:cTn id="9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97" restart="whenNotActive" fill="hold" evtFilter="cancelBubble" nodeType="interactiveSeq">
                <p:stCondLst>
                  <p:cond evt="onClick" delay="0">
                    <p:tgtEl>
                      <p:spTgt spid="14"/>
                    </p:tgtEl>
                  </p:cond>
                </p:stCondLst>
                <p:endSync evt="end" delay="0">
                  <p:rtn val="all"/>
                </p:endSync>
                <p:childTnLst>
                  <p:par>
                    <p:cTn id="98" fill="hold">
                      <p:stCondLst>
                        <p:cond delay="0"/>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03" restart="whenNotActive" fill="hold" evtFilter="cancelBubble" nodeType="interactiveSeq">
                <p:stCondLst>
                  <p:cond evt="onClick" delay="0">
                    <p:tgtEl>
                      <p:spTgt spid="80"/>
                    </p:tgtEl>
                  </p:cond>
                </p:stCondLst>
                <p:endSync evt="end" delay="0">
                  <p:rtn val="all"/>
                </p:endSync>
                <p:childTnLst>
                  <p:par>
                    <p:cTn id="104" fill="hold">
                      <p:stCondLst>
                        <p:cond delay="0"/>
                      </p:stCondLst>
                      <p:childTnLst>
                        <p:par>
                          <p:cTn id="105" fill="hold">
                            <p:stCondLst>
                              <p:cond delay="0"/>
                            </p:stCondLst>
                            <p:childTnLst>
                              <p:par>
                                <p:cTn id="106" presetID="37" presetClass="exit" presetSubtype="0" fill="hold" nodeType="clickEffect">
                                  <p:stCondLst>
                                    <p:cond delay="0"/>
                                  </p:stCondLst>
                                  <p:childTnLst>
                                    <p:animEffect transition="out" filter="fade">
                                      <p:cBhvr>
                                        <p:cTn id="107" dur="1000"/>
                                        <p:tgtEl>
                                          <p:spTgt spid="80"/>
                                        </p:tgtEl>
                                      </p:cBhvr>
                                    </p:animEffect>
                                    <p:anim calcmode="lin" valueType="num">
                                      <p:cBhvr>
                                        <p:cTn id="108" dur="1000"/>
                                        <p:tgtEl>
                                          <p:spTgt spid="80"/>
                                        </p:tgtEl>
                                        <p:attrNameLst>
                                          <p:attrName>ppt_x</p:attrName>
                                        </p:attrNameLst>
                                      </p:cBhvr>
                                      <p:tavLst>
                                        <p:tav tm="0">
                                          <p:val>
                                            <p:strVal val="ppt_x"/>
                                          </p:val>
                                        </p:tav>
                                        <p:tav tm="100000">
                                          <p:val>
                                            <p:strVal val="ppt_x"/>
                                          </p:val>
                                        </p:tav>
                                      </p:tavLst>
                                    </p:anim>
                                    <p:anim calcmode="lin" valueType="num">
                                      <p:cBhvr>
                                        <p:cTn id="109" dur="100" decel="100000"/>
                                        <p:tgtEl>
                                          <p:spTgt spid="80"/>
                                        </p:tgtEl>
                                        <p:attrNameLst>
                                          <p:attrName>ppt_y</p:attrName>
                                        </p:attrNameLst>
                                      </p:cBhvr>
                                      <p:tavLst>
                                        <p:tav tm="0">
                                          <p:val>
                                            <p:strVal val="ppt_y"/>
                                          </p:val>
                                        </p:tav>
                                        <p:tav tm="100000">
                                          <p:val>
                                            <p:strVal val="ppt_y-.03"/>
                                          </p:val>
                                        </p:tav>
                                      </p:tavLst>
                                    </p:anim>
                                    <p:anim calcmode="lin" valueType="num">
                                      <p:cBhvr>
                                        <p:cTn id="110" dur="900" accel="100000">
                                          <p:stCondLst>
                                            <p:cond delay="100"/>
                                          </p:stCondLst>
                                        </p:cTn>
                                        <p:tgtEl>
                                          <p:spTgt spid="80"/>
                                        </p:tgtEl>
                                        <p:attrNameLst>
                                          <p:attrName>ppt_y</p:attrName>
                                        </p:attrNameLst>
                                      </p:cBhvr>
                                      <p:tavLst>
                                        <p:tav tm="0">
                                          <p:val>
                                            <p:strVal val="ppt_y"/>
                                          </p:val>
                                        </p:tav>
                                        <p:tav tm="100000">
                                          <p:val>
                                            <p:strVal val="ppt_y+1"/>
                                          </p:val>
                                        </p:tav>
                                      </p:tavLst>
                                    </p:anim>
                                    <p:set>
                                      <p:cBhvr>
                                        <p:cTn id="111" dur="1" fill="hold">
                                          <p:stCondLst>
                                            <p:cond delay="999"/>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80"/>
                  </p:tgtEl>
                </p:cond>
              </p:nextCondLst>
            </p:seq>
            <p:seq concurrent="1" nextAc="seek">
              <p:cTn id="112" restart="whenNotActive" fill="hold" evtFilter="cancelBubble" nodeType="interactiveSeq">
                <p:stCondLst>
                  <p:cond evt="onClick" delay="0">
                    <p:tgtEl>
                      <p:spTgt spid="81"/>
                    </p:tgtEl>
                  </p:cond>
                </p:stCondLst>
                <p:endSync evt="end" delay="0">
                  <p:rtn val="all"/>
                </p:endSync>
                <p:childTnLst>
                  <p:par>
                    <p:cTn id="113" fill="hold">
                      <p:stCondLst>
                        <p:cond delay="0"/>
                      </p:stCondLst>
                      <p:childTnLst>
                        <p:par>
                          <p:cTn id="114" fill="hold">
                            <p:stCondLst>
                              <p:cond delay="0"/>
                            </p:stCondLst>
                            <p:childTnLst>
                              <p:par>
                                <p:cTn id="115" presetID="37" presetClass="exit" presetSubtype="0" fill="hold" nodeType="clickEffect">
                                  <p:stCondLst>
                                    <p:cond delay="0"/>
                                  </p:stCondLst>
                                  <p:childTnLst>
                                    <p:animEffect transition="out" filter="fade">
                                      <p:cBhvr>
                                        <p:cTn id="116" dur="1000"/>
                                        <p:tgtEl>
                                          <p:spTgt spid="81"/>
                                        </p:tgtEl>
                                      </p:cBhvr>
                                    </p:animEffect>
                                    <p:anim calcmode="lin" valueType="num">
                                      <p:cBhvr>
                                        <p:cTn id="117" dur="1000"/>
                                        <p:tgtEl>
                                          <p:spTgt spid="81"/>
                                        </p:tgtEl>
                                        <p:attrNameLst>
                                          <p:attrName>ppt_x</p:attrName>
                                        </p:attrNameLst>
                                      </p:cBhvr>
                                      <p:tavLst>
                                        <p:tav tm="0">
                                          <p:val>
                                            <p:strVal val="ppt_x"/>
                                          </p:val>
                                        </p:tav>
                                        <p:tav tm="100000">
                                          <p:val>
                                            <p:strVal val="ppt_x"/>
                                          </p:val>
                                        </p:tav>
                                      </p:tavLst>
                                    </p:anim>
                                    <p:anim calcmode="lin" valueType="num">
                                      <p:cBhvr>
                                        <p:cTn id="118" dur="100" decel="100000"/>
                                        <p:tgtEl>
                                          <p:spTgt spid="81"/>
                                        </p:tgtEl>
                                        <p:attrNameLst>
                                          <p:attrName>ppt_y</p:attrName>
                                        </p:attrNameLst>
                                      </p:cBhvr>
                                      <p:tavLst>
                                        <p:tav tm="0">
                                          <p:val>
                                            <p:strVal val="ppt_y"/>
                                          </p:val>
                                        </p:tav>
                                        <p:tav tm="100000">
                                          <p:val>
                                            <p:strVal val="ppt_y-.03"/>
                                          </p:val>
                                        </p:tav>
                                      </p:tavLst>
                                    </p:anim>
                                    <p:anim calcmode="lin" valueType="num">
                                      <p:cBhvr>
                                        <p:cTn id="119" dur="900" accel="100000">
                                          <p:stCondLst>
                                            <p:cond delay="100"/>
                                          </p:stCondLst>
                                        </p:cTn>
                                        <p:tgtEl>
                                          <p:spTgt spid="81"/>
                                        </p:tgtEl>
                                        <p:attrNameLst>
                                          <p:attrName>ppt_y</p:attrName>
                                        </p:attrNameLst>
                                      </p:cBhvr>
                                      <p:tavLst>
                                        <p:tav tm="0">
                                          <p:val>
                                            <p:strVal val="ppt_y"/>
                                          </p:val>
                                        </p:tav>
                                        <p:tav tm="100000">
                                          <p:val>
                                            <p:strVal val="ppt_y+1"/>
                                          </p:val>
                                        </p:tav>
                                      </p:tavLst>
                                    </p:anim>
                                    <p:set>
                                      <p:cBhvr>
                                        <p:cTn id="120" dur="1" fill="hold">
                                          <p:stCondLst>
                                            <p:cond delay="9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1"/>
                  </p:tgtEl>
                </p:cond>
              </p:nextCondLst>
            </p:seq>
            <p:seq concurrent="1" nextAc="seek">
              <p:cTn id="121" restart="whenNotActive" fill="hold" evtFilter="cancelBubble" nodeType="interactiveSeq">
                <p:stCondLst>
                  <p:cond evt="onClick" delay="0">
                    <p:tgtEl>
                      <p:spTgt spid="82"/>
                    </p:tgtEl>
                  </p:cond>
                </p:stCondLst>
                <p:endSync evt="end" delay="0">
                  <p:rtn val="all"/>
                </p:endSync>
                <p:childTnLst>
                  <p:par>
                    <p:cTn id="122" fill="hold">
                      <p:stCondLst>
                        <p:cond delay="0"/>
                      </p:stCondLst>
                      <p:childTnLst>
                        <p:par>
                          <p:cTn id="123" fill="hold">
                            <p:stCondLst>
                              <p:cond delay="0"/>
                            </p:stCondLst>
                            <p:childTnLst>
                              <p:par>
                                <p:cTn id="124" presetID="37" presetClass="exit" presetSubtype="0" fill="hold" nodeType="clickEffect">
                                  <p:stCondLst>
                                    <p:cond delay="0"/>
                                  </p:stCondLst>
                                  <p:childTnLst>
                                    <p:animEffect transition="out" filter="fade">
                                      <p:cBhvr>
                                        <p:cTn id="125" dur="1000"/>
                                        <p:tgtEl>
                                          <p:spTgt spid="82"/>
                                        </p:tgtEl>
                                      </p:cBhvr>
                                    </p:animEffect>
                                    <p:anim calcmode="lin" valueType="num">
                                      <p:cBhvr>
                                        <p:cTn id="126" dur="1000"/>
                                        <p:tgtEl>
                                          <p:spTgt spid="82"/>
                                        </p:tgtEl>
                                        <p:attrNameLst>
                                          <p:attrName>ppt_x</p:attrName>
                                        </p:attrNameLst>
                                      </p:cBhvr>
                                      <p:tavLst>
                                        <p:tav tm="0">
                                          <p:val>
                                            <p:strVal val="ppt_x"/>
                                          </p:val>
                                        </p:tav>
                                        <p:tav tm="100000">
                                          <p:val>
                                            <p:strVal val="ppt_x"/>
                                          </p:val>
                                        </p:tav>
                                      </p:tavLst>
                                    </p:anim>
                                    <p:anim calcmode="lin" valueType="num">
                                      <p:cBhvr>
                                        <p:cTn id="127" dur="100" decel="100000"/>
                                        <p:tgtEl>
                                          <p:spTgt spid="82"/>
                                        </p:tgtEl>
                                        <p:attrNameLst>
                                          <p:attrName>ppt_y</p:attrName>
                                        </p:attrNameLst>
                                      </p:cBhvr>
                                      <p:tavLst>
                                        <p:tav tm="0">
                                          <p:val>
                                            <p:strVal val="ppt_y"/>
                                          </p:val>
                                        </p:tav>
                                        <p:tav tm="100000">
                                          <p:val>
                                            <p:strVal val="ppt_y-.03"/>
                                          </p:val>
                                        </p:tav>
                                      </p:tavLst>
                                    </p:anim>
                                    <p:anim calcmode="lin" valueType="num">
                                      <p:cBhvr>
                                        <p:cTn id="128" dur="900" accel="100000">
                                          <p:stCondLst>
                                            <p:cond delay="100"/>
                                          </p:stCondLst>
                                        </p:cTn>
                                        <p:tgtEl>
                                          <p:spTgt spid="82"/>
                                        </p:tgtEl>
                                        <p:attrNameLst>
                                          <p:attrName>ppt_y</p:attrName>
                                        </p:attrNameLst>
                                      </p:cBhvr>
                                      <p:tavLst>
                                        <p:tav tm="0">
                                          <p:val>
                                            <p:strVal val="ppt_y"/>
                                          </p:val>
                                        </p:tav>
                                        <p:tav tm="100000">
                                          <p:val>
                                            <p:strVal val="ppt_y+1"/>
                                          </p:val>
                                        </p:tav>
                                      </p:tavLst>
                                    </p:anim>
                                    <p:set>
                                      <p:cBhvr>
                                        <p:cTn id="129" dur="1" fill="hold">
                                          <p:stCondLst>
                                            <p:cond delay="9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30" restart="whenNotActive" fill="hold" evtFilter="cancelBubble" nodeType="interactiveSeq">
                <p:stCondLst>
                  <p:cond evt="onClick" delay="0">
                    <p:tgtEl>
                      <p:spTgt spid="69"/>
                    </p:tgtEl>
                  </p:cond>
                </p:stCondLst>
                <p:endSync evt="end" delay="0">
                  <p:rtn val="all"/>
                </p:endSync>
                <p:childTnLst>
                  <p:par>
                    <p:cTn id="131" fill="hold">
                      <p:stCondLst>
                        <p:cond delay="0"/>
                      </p:stCondLst>
                      <p:childTnLst>
                        <p:par>
                          <p:cTn id="132" fill="hold">
                            <p:stCondLst>
                              <p:cond delay="0"/>
                            </p:stCondLst>
                            <p:childTnLst>
                              <p:par>
                                <p:cTn id="133" presetID="37" presetClass="exit" presetSubtype="0" fill="hold" nodeType="clickEffect">
                                  <p:stCondLst>
                                    <p:cond delay="0"/>
                                  </p:stCondLst>
                                  <p:childTnLst>
                                    <p:animEffect transition="out" filter="fade">
                                      <p:cBhvr>
                                        <p:cTn id="134" dur="1000"/>
                                        <p:tgtEl>
                                          <p:spTgt spid="69"/>
                                        </p:tgtEl>
                                      </p:cBhvr>
                                    </p:animEffect>
                                    <p:anim calcmode="lin" valueType="num">
                                      <p:cBhvr>
                                        <p:cTn id="135" dur="1000"/>
                                        <p:tgtEl>
                                          <p:spTgt spid="69"/>
                                        </p:tgtEl>
                                        <p:attrNameLst>
                                          <p:attrName>ppt_x</p:attrName>
                                        </p:attrNameLst>
                                      </p:cBhvr>
                                      <p:tavLst>
                                        <p:tav tm="0">
                                          <p:val>
                                            <p:strVal val="ppt_x"/>
                                          </p:val>
                                        </p:tav>
                                        <p:tav tm="100000">
                                          <p:val>
                                            <p:strVal val="ppt_x"/>
                                          </p:val>
                                        </p:tav>
                                      </p:tavLst>
                                    </p:anim>
                                    <p:anim calcmode="lin" valueType="num">
                                      <p:cBhvr>
                                        <p:cTn id="136" dur="100" decel="100000"/>
                                        <p:tgtEl>
                                          <p:spTgt spid="69"/>
                                        </p:tgtEl>
                                        <p:attrNameLst>
                                          <p:attrName>ppt_y</p:attrName>
                                        </p:attrNameLst>
                                      </p:cBhvr>
                                      <p:tavLst>
                                        <p:tav tm="0">
                                          <p:val>
                                            <p:strVal val="ppt_y"/>
                                          </p:val>
                                        </p:tav>
                                        <p:tav tm="100000">
                                          <p:val>
                                            <p:strVal val="ppt_y-.03"/>
                                          </p:val>
                                        </p:tav>
                                      </p:tavLst>
                                    </p:anim>
                                    <p:anim calcmode="lin" valueType="num">
                                      <p:cBhvr>
                                        <p:cTn id="137" dur="900" accel="100000">
                                          <p:stCondLst>
                                            <p:cond delay="100"/>
                                          </p:stCondLst>
                                        </p:cTn>
                                        <p:tgtEl>
                                          <p:spTgt spid="69"/>
                                        </p:tgtEl>
                                        <p:attrNameLst>
                                          <p:attrName>ppt_y</p:attrName>
                                        </p:attrNameLst>
                                      </p:cBhvr>
                                      <p:tavLst>
                                        <p:tav tm="0">
                                          <p:val>
                                            <p:strVal val="ppt_y"/>
                                          </p:val>
                                        </p:tav>
                                        <p:tav tm="100000">
                                          <p:val>
                                            <p:strVal val="ppt_y+1"/>
                                          </p:val>
                                        </p:tav>
                                      </p:tavLst>
                                    </p:anim>
                                    <p:set>
                                      <p:cBhvr>
                                        <p:cTn id="138" dur="1" fill="hold">
                                          <p:stCondLst>
                                            <p:cond delay="999"/>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69"/>
                  </p:tgtEl>
                </p:cond>
              </p:nextCondLst>
            </p:seq>
            <p:seq concurrent="1" nextAc="seek">
              <p:cTn id="139" restart="whenNotActive" fill="hold" evtFilter="cancelBubble" nodeType="interactiveSeq">
                <p:stCondLst>
                  <p:cond evt="onClick" delay="0">
                    <p:tgtEl>
                      <p:spTgt spid="83"/>
                    </p:tgtEl>
                  </p:cond>
                </p:stCondLst>
                <p:endSync evt="end" delay="0">
                  <p:rtn val="all"/>
                </p:endSync>
                <p:childTnLst>
                  <p:par>
                    <p:cTn id="140" fill="hold">
                      <p:stCondLst>
                        <p:cond delay="0"/>
                      </p:stCondLst>
                      <p:childTnLst>
                        <p:par>
                          <p:cTn id="141" fill="hold">
                            <p:stCondLst>
                              <p:cond delay="0"/>
                            </p:stCondLst>
                            <p:childTnLst>
                              <p:par>
                                <p:cTn id="142" presetID="37" presetClass="exit" presetSubtype="0" fill="hold" nodeType="clickEffect">
                                  <p:stCondLst>
                                    <p:cond delay="0"/>
                                  </p:stCondLst>
                                  <p:childTnLst>
                                    <p:animEffect transition="out" filter="fade">
                                      <p:cBhvr>
                                        <p:cTn id="143" dur="1000"/>
                                        <p:tgtEl>
                                          <p:spTgt spid="83"/>
                                        </p:tgtEl>
                                      </p:cBhvr>
                                    </p:animEffect>
                                    <p:anim calcmode="lin" valueType="num">
                                      <p:cBhvr>
                                        <p:cTn id="144" dur="1000"/>
                                        <p:tgtEl>
                                          <p:spTgt spid="83"/>
                                        </p:tgtEl>
                                        <p:attrNameLst>
                                          <p:attrName>ppt_x</p:attrName>
                                        </p:attrNameLst>
                                      </p:cBhvr>
                                      <p:tavLst>
                                        <p:tav tm="0">
                                          <p:val>
                                            <p:strVal val="ppt_x"/>
                                          </p:val>
                                        </p:tav>
                                        <p:tav tm="100000">
                                          <p:val>
                                            <p:strVal val="ppt_x"/>
                                          </p:val>
                                        </p:tav>
                                      </p:tavLst>
                                    </p:anim>
                                    <p:anim calcmode="lin" valueType="num">
                                      <p:cBhvr>
                                        <p:cTn id="145" dur="100" decel="100000"/>
                                        <p:tgtEl>
                                          <p:spTgt spid="83"/>
                                        </p:tgtEl>
                                        <p:attrNameLst>
                                          <p:attrName>ppt_y</p:attrName>
                                        </p:attrNameLst>
                                      </p:cBhvr>
                                      <p:tavLst>
                                        <p:tav tm="0">
                                          <p:val>
                                            <p:strVal val="ppt_y"/>
                                          </p:val>
                                        </p:tav>
                                        <p:tav tm="100000">
                                          <p:val>
                                            <p:strVal val="ppt_y-.03"/>
                                          </p:val>
                                        </p:tav>
                                      </p:tavLst>
                                    </p:anim>
                                    <p:anim calcmode="lin" valueType="num">
                                      <p:cBhvr>
                                        <p:cTn id="146" dur="900" accel="100000">
                                          <p:stCondLst>
                                            <p:cond delay="100"/>
                                          </p:stCondLst>
                                        </p:cTn>
                                        <p:tgtEl>
                                          <p:spTgt spid="83"/>
                                        </p:tgtEl>
                                        <p:attrNameLst>
                                          <p:attrName>ppt_y</p:attrName>
                                        </p:attrNameLst>
                                      </p:cBhvr>
                                      <p:tavLst>
                                        <p:tav tm="0">
                                          <p:val>
                                            <p:strVal val="ppt_y"/>
                                          </p:val>
                                        </p:tav>
                                        <p:tav tm="100000">
                                          <p:val>
                                            <p:strVal val="ppt_y+1"/>
                                          </p:val>
                                        </p:tav>
                                      </p:tavLst>
                                    </p:anim>
                                    <p:set>
                                      <p:cBhvr>
                                        <p:cTn id="147" dur="1" fill="hold">
                                          <p:stCondLst>
                                            <p:cond delay="999"/>
                                          </p:stCondLst>
                                        </p:cTn>
                                        <p:tgtEl>
                                          <p:spTgt spid="83"/>
                                        </p:tgtEl>
                                        <p:attrNameLst>
                                          <p:attrName>style.visibility</p:attrName>
                                        </p:attrNameLst>
                                      </p:cBhvr>
                                      <p:to>
                                        <p:strVal val="hidden"/>
                                      </p:to>
                                    </p:set>
                                  </p:childTnLst>
                                </p:cTn>
                              </p:par>
                            </p:childTnLst>
                          </p:cTn>
                        </p:par>
                      </p:childTnLst>
                    </p:cTn>
                  </p:par>
                </p:childTnLst>
              </p:cTn>
              <p:nextCondLst>
                <p:cond evt="onClick" delay="0">
                  <p:tgtEl>
                    <p:spTgt spid="8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609600" y="419100"/>
            <a:ext cx="17068800" cy="18479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1</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Quyền lao động của công dân được định nghĩa như thế nào?</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990600" y="2781302"/>
            <a:ext cx="8229600" cy="29872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A. </a:t>
            </a:r>
            <a:r>
              <a:rPr lang="en-US" sz="3200">
                <a:solidFill>
                  <a:schemeClr val="tx1"/>
                </a:solidFill>
                <a:latin typeface="Arial" pitchFamily="34" charset="0"/>
                <a:cs typeface="Arial" pitchFamily="34" charset="0"/>
              </a:rPr>
              <a:t>Chỉ những người có tay nghề giỏi mới có quyền học nghề và tìm kiếm việc làm phục vụ cho nhu cầu cầu của cuộc sống</a:t>
            </a:r>
            <a:endParaRPr lang="vi-VN" sz="32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990600" y="6225784"/>
            <a:ext cx="8229600" cy="21943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B. </a:t>
            </a:r>
            <a:r>
              <a:rPr lang="en-US" sz="3200">
                <a:solidFill>
                  <a:schemeClr val="tx1"/>
                </a:solidFill>
                <a:latin typeface="Arial" pitchFamily="34" charset="0"/>
                <a:cs typeface="Arial" pitchFamily="34" charset="0"/>
              </a:rPr>
              <a:t>Lựa chọn nghề nghiệp thật tốt là một trong những quyền lao động của công dân </a:t>
            </a:r>
            <a:endParaRPr lang="vi-VN" sz="32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601201" y="2781299"/>
            <a:ext cx="8091054" cy="29872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C. </a:t>
            </a:r>
            <a:r>
              <a:rPr lang="en-US" sz="3200">
                <a:solidFill>
                  <a:schemeClr val="tx1"/>
                </a:solidFill>
                <a:latin typeface="Arial" pitchFamily="34" charset="0"/>
                <a:cs typeface="Arial" pitchFamily="34" charset="0"/>
              </a:rPr>
              <a:t>Mỗi công dân đều đem sức lao động của mình để học việc, lựa chọn nghề nghiệp phù hợp với bản thân để đem lại thu nhập cho mình, gia đình và xã hội</a:t>
            </a:r>
            <a:endParaRPr lang="vi-VN" sz="32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601198" y="6225783"/>
            <a:ext cx="8091056" cy="21943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D. </a:t>
            </a:r>
            <a:r>
              <a:rPr lang="en-US" sz="3200">
                <a:solidFill>
                  <a:schemeClr val="tx1"/>
                </a:solidFill>
                <a:latin typeface="Arial" pitchFamily="34" charset="0"/>
                <a:cs typeface="Arial" pitchFamily="34" charset="0"/>
              </a:rPr>
              <a:t>Nhà nước sẽ cung cấp việc làm cho mỗi công dân khi đến tuổi lao động</a:t>
            </a:r>
            <a:endParaRPr lang="vi-VN" sz="32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601201" y="2781302"/>
            <a:ext cx="8091054" cy="29872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C. </a:t>
            </a:r>
            <a:r>
              <a:rPr lang="en-US" sz="3200">
                <a:solidFill>
                  <a:schemeClr val="tx1"/>
                </a:solidFill>
                <a:latin typeface="Arial" pitchFamily="34" charset="0"/>
                <a:cs typeface="Arial" pitchFamily="34" charset="0"/>
              </a:rPr>
              <a:t>Mỗi công dân đều đem sức lao động của mình để học việc, lựa chọn nghề nghiệp phù hợp với bản thân để đem lại thu nhập cho mình, gia đình và xã hội</a:t>
            </a:r>
            <a:endParaRPr lang="vi-VN" sz="32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066BD82E-4B73-4E2E-4BDB-281447ADC30B}"/>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799" y="7363657"/>
            <a:ext cx="1819786" cy="3020390"/>
          </a:xfrm>
          <a:prstGeom prst="rect">
            <a:avLst/>
          </a:prstGeom>
        </p:spPr>
      </p:pic>
    </p:spTree>
    <p:extLst>
      <p:ext uri="{BB962C8B-B14F-4D97-AF65-F5344CB8AC3E}">
        <p14:creationId xmlns:p14="http://schemas.microsoft.com/office/powerpoint/2010/main" val="4125628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821874" y="628551"/>
            <a:ext cx="14644256" cy="2533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2</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Thời gian lao động được quy định cho người lao động chưa thành niên là bao nhiêu giờ?</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990600" y="3467102"/>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A. </a:t>
            </a:r>
            <a:r>
              <a:rPr lang="en-US" sz="3600">
                <a:solidFill>
                  <a:schemeClr val="tx1"/>
                </a:solidFill>
                <a:latin typeface="Arial" pitchFamily="34" charset="0"/>
                <a:cs typeface="Arial" pitchFamily="34" charset="0"/>
              </a:rPr>
              <a:t>Người chưa đủ 15 tuổi được làm việc 8 tiếng một ngày </a:t>
            </a:r>
            <a:endParaRPr lang="vi-VN" sz="36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990600" y="5919353"/>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Người chưa đủ 15 tuổi không được làm quá 4 tiếng trong một ngày </a:t>
            </a:r>
            <a:endParaRPr lang="vi-VN" sz="36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441874" y="3467101"/>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Người đủ 18 tuổi không được làm thêm giờ </a:t>
            </a:r>
            <a:endParaRPr lang="vi-VN" sz="36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441872" y="5919352"/>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D. </a:t>
            </a:r>
            <a:r>
              <a:rPr lang="en-US" sz="3600">
                <a:solidFill>
                  <a:schemeClr val="tx1"/>
                </a:solidFill>
                <a:latin typeface="Arial" pitchFamily="34" charset="0"/>
                <a:cs typeface="Arial" pitchFamily="34" charset="0"/>
              </a:rPr>
              <a:t>Người dưới 18 tuổi không được phép là quá 4 tiếng một ngày</a:t>
            </a:r>
            <a:endParaRPr lang="vi-VN" sz="36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90600" y="5919353"/>
            <a:ext cx="8063344" cy="19950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Người chưa đủ 15 tuổi không được làm quá 4 tiếng trong một ngày </a:t>
            </a: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17E8193B-6EC3-7923-9265-FEBD84E8067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24547203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sz="3600">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821874" y="628551"/>
            <a:ext cx="14644256" cy="2992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3</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Khẳng định nào sau đây </a:t>
            </a:r>
            <a:r>
              <a:rPr lang="en-US" sz="3900" b="1">
                <a:solidFill>
                  <a:schemeClr val="tx1"/>
                </a:solidFill>
                <a:latin typeface="Arial" pitchFamily="34" charset="0"/>
                <a:cs typeface="Arial" pitchFamily="34" charset="0"/>
              </a:rPr>
              <a:t>không đúng</a:t>
            </a:r>
            <a:r>
              <a:rPr lang="en-US" sz="3900">
                <a:solidFill>
                  <a:schemeClr val="tx1"/>
                </a:solidFill>
                <a:latin typeface="Arial" pitchFamily="34" charset="0"/>
                <a:cs typeface="Arial" pitchFamily="34" charset="0"/>
              </a:rPr>
              <a:t> với tầm quan trọng của lao động đối với cuộc sống của con người? </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1447800" y="4078334"/>
            <a:ext cx="680258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A. </a:t>
            </a:r>
            <a:r>
              <a:rPr lang="en-US" sz="3600">
                <a:solidFill>
                  <a:schemeClr val="tx1"/>
                </a:solidFill>
                <a:latin typeface="Arial" pitchFamily="34" charset="0"/>
                <a:cs typeface="Arial" pitchFamily="34" charset="0"/>
              </a:rPr>
              <a:t>Lao động mang lại giá trị cho con người, gia đình, xã hội </a:t>
            </a:r>
            <a:endParaRPr lang="vi-VN" sz="36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1447800" y="6286500"/>
            <a:ext cx="6802584" cy="2587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Lao động tạo ra thu nhập góp phần nâng cao chất lượng cuộc sống của con người </a:t>
            </a:r>
            <a:endParaRPr lang="vi-VN" sz="36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8930114" y="4078334"/>
            <a:ext cx="7917016"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Lao động không phải là yếu tố quyết định sự phát triển của xã hội </a:t>
            </a:r>
            <a:endParaRPr lang="vi-VN" sz="36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8930112" y="6286500"/>
            <a:ext cx="7917016" cy="2587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nSpc>
                <a:spcPct val="150000"/>
              </a:lnSpc>
            </a:pPr>
            <a:r>
              <a:rPr lang="en-US" sz="3600" noProof="1">
                <a:solidFill>
                  <a:schemeClr val="tx1"/>
                </a:solidFill>
                <a:latin typeface="Arial" pitchFamily="34" charset="0"/>
                <a:cs typeface="Arial" panose="020B0604020202020204" pitchFamily="34" charset="0"/>
              </a:rPr>
              <a:t>D. </a:t>
            </a:r>
            <a:r>
              <a:rPr lang="en-US" sz="3600">
                <a:solidFill>
                  <a:schemeClr val="tx1"/>
                </a:solidFill>
                <a:latin typeface="Arial" pitchFamily="34" charset="0"/>
                <a:cs typeface="Arial" pitchFamily="34" charset="0"/>
              </a:rPr>
              <a:t>Lao động tạo ra sản phẩm nhằm đáp ứng nhu cầu của con người</a:t>
            </a:r>
          </a:p>
        </p:txBody>
      </p:sp>
      <p:sp>
        <p:nvSpPr>
          <p:cNvPr id="38" name="Đáp án đúng">
            <a:extLst>
              <a:ext uri="{FF2B5EF4-FFF2-40B4-BE49-F238E27FC236}">
                <a16:creationId xmlns:a16="http://schemas.microsoft.com/office/drawing/2014/main" id="{F26A5EAB-E5AD-94BE-45D6-5F46AA945CA3}"/>
              </a:ext>
            </a:extLst>
          </p:cNvPr>
          <p:cNvSpPr/>
          <p:nvPr/>
        </p:nvSpPr>
        <p:spPr>
          <a:xfrm>
            <a:off x="8930110" y="4078334"/>
            <a:ext cx="7917016" cy="19950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Lao động không phải là yếu tố quyết định sự phát triển của xã hội </a:t>
            </a: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3753DAE1-E1D7-1E27-C147-6C01A5676F0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11862917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sz="3600">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672939" y="628551"/>
            <a:ext cx="14942126" cy="19241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4</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Người sử dụng lao động có các quyền nào sau đây?</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1371601" y="3467102"/>
            <a:ext cx="7252858"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A. </a:t>
            </a:r>
            <a:r>
              <a:rPr lang="en-US" sz="3600">
                <a:solidFill>
                  <a:schemeClr val="tx1"/>
                </a:solidFill>
                <a:latin typeface="Arial" pitchFamily="34" charset="0"/>
                <a:cs typeface="Arial" pitchFamily="34" charset="0"/>
              </a:rPr>
              <a:t>Phân biệt đối xử với các nhân viên trong công ty </a:t>
            </a:r>
            <a:endParaRPr lang="vi-VN" sz="36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1371601" y="5919353"/>
            <a:ext cx="7252858" cy="25915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Ép buộc nhân viên làm thêm giờ, không được quy định trong điều khoản của hợp đồng </a:t>
            </a:r>
            <a:endParaRPr lang="vi-VN" sz="36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663549" y="3467102"/>
            <a:ext cx="725285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Quyền được tuyển dụng, bố trí công việc làm cho nhân viên </a:t>
            </a:r>
            <a:endParaRPr lang="vi-VN" sz="36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663547" y="5919353"/>
            <a:ext cx="7252854" cy="25915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D. </a:t>
            </a:r>
            <a:r>
              <a:rPr lang="en-US" sz="3600">
                <a:solidFill>
                  <a:schemeClr val="tx1"/>
                </a:solidFill>
                <a:latin typeface="Arial" pitchFamily="34" charset="0"/>
                <a:cs typeface="Arial" pitchFamily="34" charset="0"/>
              </a:rPr>
              <a:t>Đưa ra các đạo luật cưỡng bức sức lao động của nhân viên</a:t>
            </a:r>
            <a:endParaRPr lang="vi-VN" sz="36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663549" y="3467102"/>
            <a:ext cx="7252854" cy="19950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Quyền được tuyển dụng, bố trí công việc làm cho nhân viên </a:t>
            </a: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3A814687-118A-96EF-C802-DF3F4CCF047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3046747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14094134" y="6329594"/>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AutoShape 2" descr="https://o.remove.bg/downloads/c10d18a6-f2b5-4375-abbb-131dcc79db5e/image-removebg-preview.png"/>
          <p:cNvSpPr>
            <a:spLocks noChangeAspect="1" noChangeArrowheads="1"/>
          </p:cNvSpPr>
          <p:nvPr/>
        </p:nvSpPr>
        <p:spPr bwMode="auto">
          <a:xfrm>
            <a:off x="155576" y="-144463"/>
            <a:ext cx="304800" cy="304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endParaRPr lang="en-US"/>
          </a:p>
        </p:txBody>
      </p:sp>
      <p:sp>
        <p:nvSpPr>
          <p:cNvPr id="2" name="Rectangle 3">
            <a:extLst>
              <a:ext uri="{FF2B5EF4-FFF2-40B4-BE49-F238E27FC236}">
                <a16:creationId xmlns:a16="http://schemas.microsoft.com/office/drawing/2014/main" id="{9A52A7AB-2464-CEBB-9743-7F186E5631BD}"/>
              </a:ext>
            </a:extLst>
          </p:cNvPr>
          <p:cNvSpPr txBox="1">
            <a:spLocks noChangeArrowheads="1"/>
          </p:cNvSpPr>
          <p:nvPr/>
        </p:nvSpPr>
        <p:spPr>
          <a:xfrm>
            <a:off x="1257300" y="8420100"/>
            <a:ext cx="7734300" cy="1874700"/>
          </a:xfrm>
          <a:prstGeom prst="roundRect">
            <a:avLst/>
          </a:prstGeom>
          <a:solidFill>
            <a:schemeClr val="bg2"/>
          </a:solidFill>
          <a:ln>
            <a:noFill/>
          </a:ln>
        </p:spPr>
        <p:txBody>
          <a:bodyPr spcFirstLastPara="1" wrap="square" lIns="182849" tIns="182849" rIns="182849" bIns="182849"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accent4"/>
              </a:buClr>
              <a:buSzPts val="1400"/>
              <a:buFont typeface="Cabin"/>
              <a:buChar char="●"/>
              <a:defRPr sz="2900" b="0" i="0" u="none" strike="noStrike" cap="none">
                <a:solidFill>
                  <a:schemeClr val="dk1"/>
                </a:solidFill>
                <a:latin typeface="Cabin"/>
                <a:ea typeface="Cabin"/>
                <a:cs typeface="Cabin"/>
                <a:sym typeface="Cabin"/>
              </a:defRPr>
            </a:lvl1pPr>
            <a:lvl2pPr marL="914400" marR="0" lvl="1"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2pPr>
            <a:lvl3pPr marL="1371600" marR="0" lvl="2"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3pPr>
            <a:lvl4pPr marL="1828800" marR="0" lvl="3"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4pPr>
            <a:lvl5pPr marL="2286000" marR="0" lvl="4"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5pPr>
            <a:lvl6pPr marL="2743200" marR="0" lvl="5"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6pPr>
            <a:lvl7pPr marL="3200400" marR="0" lvl="6"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7pPr>
            <a:lvl8pPr marL="3657600" marR="0" lvl="7"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8pPr>
            <a:lvl9pPr marL="4114800" marR="0" lvl="8" indent="-317500" algn="l" rtl="0" eaLnBrk="1" hangingPunct="1">
              <a:lnSpc>
                <a:spcPct val="115000"/>
              </a:lnSpc>
              <a:spcBef>
                <a:spcPts val="1600"/>
              </a:spcBef>
              <a:spcAft>
                <a:spcPts val="1600"/>
              </a:spcAft>
              <a:buClr>
                <a:schemeClr val="dk1"/>
              </a:buClr>
              <a:buSzPts val="1400"/>
              <a:buFont typeface="Cabin"/>
              <a:buChar char="■"/>
              <a:defRPr sz="2900" b="0" i="0" u="none" strike="noStrike" cap="none">
                <a:solidFill>
                  <a:schemeClr val="dk1"/>
                </a:solidFill>
                <a:latin typeface="Cabin"/>
                <a:ea typeface="Cabin"/>
                <a:cs typeface="Cabin"/>
                <a:sym typeface="Cabin"/>
              </a:defRPr>
            </a:lvl9pPr>
          </a:lstStyle>
          <a:p>
            <a:pPr algn="ctr" defTabSz="914400">
              <a:lnSpc>
                <a:spcPct val="90000"/>
              </a:lnSpc>
              <a:buFontTx/>
              <a:buNone/>
            </a:pPr>
            <a:r>
              <a:rPr lang="en-US" sz="3200" i="1" kern="0">
                <a:latin typeface="Times New Roman" panose="02020603050405020304" pitchFamily="18" charset="0"/>
              </a:rPr>
              <a:t>  Bàn tay ta làm nên tất cả</a:t>
            </a:r>
          </a:p>
          <a:p>
            <a:pPr algn="ctr" defTabSz="914400">
              <a:lnSpc>
                <a:spcPct val="90000"/>
              </a:lnSpc>
              <a:buFontTx/>
              <a:buNone/>
            </a:pPr>
            <a:r>
              <a:rPr lang="en-US" sz="3200" i="1" kern="0">
                <a:latin typeface="Times New Roman" panose="02020603050405020304" pitchFamily="18" charset="0"/>
              </a:rPr>
              <a:t>Có sức người, sỏi đá cũng thành cơm.</a:t>
            </a:r>
          </a:p>
          <a:p>
            <a:pPr defTabSz="914400">
              <a:lnSpc>
                <a:spcPct val="90000"/>
              </a:lnSpc>
              <a:buFontTx/>
              <a:buNone/>
            </a:pPr>
            <a:r>
              <a:rPr lang="en-US" sz="3200" kern="0">
                <a:latin typeface="Times New Roman" panose="02020603050405020304" pitchFamily="18" charset="0"/>
              </a:rPr>
              <a:t>                    (Hoàng Trung Thông)</a:t>
            </a:r>
            <a:endParaRPr lang="en-US" sz="3200" kern="0" dirty="0">
              <a:latin typeface="Times New Roman" panose="02020603050405020304" pitchFamily="18" charset="0"/>
            </a:endParaRPr>
          </a:p>
        </p:txBody>
      </p:sp>
      <p:pic>
        <p:nvPicPr>
          <p:cNvPr id="3" name="Picture 3" descr="Untitled-2">
            <a:extLst>
              <a:ext uri="{FF2B5EF4-FFF2-40B4-BE49-F238E27FC236}">
                <a16:creationId xmlns:a16="http://schemas.microsoft.com/office/drawing/2014/main" id="{A19BF02A-2587-314C-3B06-32ECDB518A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6400" y="495300"/>
            <a:ext cx="70866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7">
            <a:extLst>
              <a:ext uri="{FF2B5EF4-FFF2-40B4-BE49-F238E27FC236}">
                <a16:creationId xmlns:a16="http://schemas.microsoft.com/office/drawing/2014/main" id="{B9C203DC-87CA-82CA-E4C3-D07C54F2357D}"/>
              </a:ext>
            </a:extLst>
          </p:cNvPr>
          <p:cNvSpPr txBox="1">
            <a:spLocks noChangeArrowheads="1"/>
          </p:cNvSpPr>
          <p:nvPr/>
        </p:nvSpPr>
        <p:spPr bwMode="auto">
          <a:xfrm>
            <a:off x="9601200" y="8496300"/>
            <a:ext cx="6400800" cy="1634490"/>
          </a:xfrm>
          <a:prstGeom prst="roundRect">
            <a:avLst/>
          </a:prstGeom>
          <a:solidFill>
            <a:schemeClr val="bg2"/>
          </a:solidFill>
          <a:ln>
            <a:noFill/>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spcBef>
                <a:spcPct val="50000"/>
              </a:spcBef>
            </a:pPr>
            <a:r>
              <a:rPr lang="en-US" sz="3600"/>
              <a:t>Há miệng chờ sung.</a:t>
            </a:r>
          </a:p>
          <a:p>
            <a:pPr eaLnBrk="1" hangingPunct="1">
              <a:spcBef>
                <a:spcPct val="50000"/>
              </a:spcBef>
            </a:pPr>
            <a:r>
              <a:rPr lang="en-US" sz="3600"/>
              <a:t>(Thành ngữ)</a:t>
            </a:r>
          </a:p>
        </p:txBody>
      </p:sp>
      <p:pic>
        <p:nvPicPr>
          <p:cNvPr id="16" name="Picture 5" descr="ANd9GcQPvOEhMGpZGRaAakHW8n3HuUgVK4uEK9OzIcJdiZHOkhmgfXykQQK8Zb4">
            <a:hlinkClick r:id="rId11"/>
            <a:extLst>
              <a:ext uri="{FF2B5EF4-FFF2-40B4-BE49-F238E27FC236}">
                <a16:creationId xmlns:a16="http://schemas.microsoft.com/office/drawing/2014/main" id="{82A59AC5-B63B-A4A1-BEB2-D9826C0B9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1594" y="409807"/>
            <a:ext cx="6122306" cy="450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JFNPCA95B9XTCAE6PIU3CAGC98OOCAWE2I0GCAHJRC7QCAAWSGZ6CAVHPM6WCA0MBYQ9CAL5PQRECAJZMK7XCAX9BR42CAK3T352CATD04D8CA8161RYCAMUYMLSCAE3BKHFCA2N323WCA2UXP4HCAYM1HCP">
            <a:extLst>
              <a:ext uri="{FF2B5EF4-FFF2-40B4-BE49-F238E27FC236}">
                <a16:creationId xmlns:a16="http://schemas.microsoft.com/office/drawing/2014/main" id="{C3F9C4B7-F489-D827-B664-668B2C3555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4914900"/>
            <a:ext cx="320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RTMKCAJ81NZWCALTZZR0CABW1POWCADFW2GQCAB36JQOCAAV5EJXCAQK0BJXCAKF7SM9CA6TFDTNCAJ32AZECAT16TTSCAA7DK93CA7KN10SCAWXUBFLCAKISXVFCAFL8BIECADG5TJZCAJKYGSFCA42XI03">
            <a:extLst>
              <a:ext uri="{FF2B5EF4-FFF2-40B4-BE49-F238E27FC236}">
                <a16:creationId xmlns:a16="http://schemas.microsoft.com/office/drawing/2014/main" id="{771A77A2-C326-3B24-1E61-9D2314AD29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4914900"/>
            <a:ext cx="2857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071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457200" y="628551"/>
            <a:ext cx="17449800" cy="23051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200" b="1" noProof="1">
                <a:solidFill>
                  <a:schemeClr val="tx1"/>
                </a:solidFill>
                <a:latin typeface="Arial" pitchFamily="34" charset="0"/>
                <a:cs typeface="Arial" pitchFamily="34" charset="0"/>
              </a:rPr>
              <a:t>Câu hỏi </a:t>
            </a:r>
            <a:r>
              <a:rPr lang="en-US" sz="3200" b="1" noProof="1">
                <a:solidFill>
                  <a:schemeClr val="tx1"/>
                </a:solidFill>
                <a:latin typeface="Arial" panose="020B0604020202020204" pitchFamily="34" charset="0"/>
                <a:cs typeface="Arial" panose="020B0604020202020204" pitchFamily="34" charset="0"/>
              </a:rPr>
              <a:t>5</a:t>
            </a:r>
            <a:r>
              <a:rPr lang="vi-VN" sz="3200" b="1" noProof="1">
                <a:solidFill>
                  <a:schemeClr val="tx1"/>
                </a:solidFill>
                <a:latin typeface="Arial" panose="020B0604020202020204" pitchFamily="34" charset="0"/>
                <a:cs typeface="Arial" panose="020B0604020202020204" pitchFamily="34" charset="0"/>
              </a:rPr>
              <a:t>. </a:t>
            </a:r>
            <a:r>
              <a:rPr lang="en-US" sz="3200">
                <a:solidFill>
                  <a:schemeClr val="tx1"/>
                </a:solidFill>
                <a:latin typeface="Arial" pitchFamily="34" charset="0"/>
                <a:cs typeface="Arial" pitchFamily="34" charset="0"/>
              </a:rPr>
              <a:t>Công ty A đơn phương chấm dứt hợp đồng lao động với chị H khi chị đang hưởng chế độ thai sản theo quy định của nhà nước. Theo em, chị A nên làm gì để đòi lại các quyền lợi thuộc về bản thân mình?</a:t>
            </a:r>
            <a:endParaRPr lang="vi-VN" sz="32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843130" y="3162302"/>
            <a:ext cx="7781328" cy="319860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A. </a:t>
            </a:r>
            <a:r>
              <a:rPr lang="en-US" sz="3200">
                <a:solidFill>
                  <a:schemeClr val="tx1"/>
                </a:solidFill>
                <a:latin typeface="Arial" pitchFamily="34" charset="0"/>
                <a:cs typeface="Arial" pitchFamily="34" charset="0"/>
              </a:rPr>
              <a:t>Vì con của chị chưa lớn nên chưa cần thiết phải tính toán đến hợp đồng lao động với công ty </a:t>
            </a:r>
            <a:r>
              <a:rPr lang="vi-VN" sz="3200">
                <a:solidFill>
                  <a:schemeClr val="tx1"/>
                </a:solidFill>
                <a:latin typeface="Arial" pitchFamily="34" charset="0"/>
                <a:cs typeface="Arial" pitchFamily="34" charset="0"/>
              </a:rPr>
              <a:t> </a:t>
            </a:r>
            <a:endParaRPr lang="vi-VN" sz="32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843130" y="6530585"/>
            <a:ext cx="7781328"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B. </a:t>
            </a:r>
            <a:r>
              <a:rPr lang="en-US" sz="3200">
                <a:solidFill>
                  <a:schemeClr val="tx1"/>
                </a:solidFill>
                <a:latin typeface="Arial" pitchFamily="34" charset="0"/>
                <a:cs typeface="Arial" pitchFamily="34" charset="0"/>
              </a:rPr>
              <a:t>Chị H có thể tới công ty đòi lại quyền lợi cho bản thân </a:t>
            </a:r>
            <a:endParaRPr lang="vi-VN" sz="32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304185" y="3162300"/>
            <a:ext cx="8602818" cy="319860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C. </a:t>
            </a:r>
            <a:r>
              <a:rPr lang="en-US" sz="3200">
                <a:solidFill>
                  <a:schemeClr val="tx1"/>
                </a:solidFill>
                <a:latin typeface="Arial" pitchFamily="34" charset="0"/>
                <a:cs typeface="Arial" pitchFamily="34" charset="0"/>
              </a:rPr>
              <a:t>Chị H có thể căn cứ vào điều lệ đã kí trong hợp đồng với công ty và các điều luật bảo vệ quyền lợi của người lao động để đòi lại quyền lợi thuộc về bản thân mình</a:t>
            </a:r>
            <a:endParaRPr lang="vi-VN" sz="32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304184" y="6530585"/>
            <a:ext cx="8602816"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D. </a:t>
            </a:r>
            <a:r>
              <a:rPr lang="en-US" sz="3200">
                <a:solidFill>
                  <a:schemeClr val="tx1"/>
                </a:solidFill>
                <a:latin typeface="Arial" pitchFamily="34" charset="0"/>
                <a:cs typeface="Arial" pitchFamily="34" charset="0"/>
              </a:rPr>
              <a:t>Thực hiện trình báo cho cơ quan công an về tình hình của bản thân</a:t>
            </a:r>
            <a:endParaRPr lang="vi-VN" sz="32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304185" y="3162300"/>
            <a:ext cx="8602818" cy="319860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200">
                <a:solidFill>
                  <a:schemeClr val="tx1"/>
                </a:solidFill>
                <a:latin typeface="Arial" pitchFamily="34" charset="0"/>
                <a:cs typeface="Arial" pitchFamily="34" charset="0"/>
              </a:rPr>
              <a:t>C. </a:t>
            </a:r>
            <a:r>
              <a:rPr lang="en-US" sz="3200">
                <a:solidFill>
                  <a:schemeClr val="tx1"/>
                </a:solidFill>
                <a:latin typeface="Arial" pitchFamily="34" charset="0"/>
                <a:cs typeface="Arial" pitchFamily="34" charset="0"/>
              </a:rPr>
              <a:t>Chị H có thể căn cứ vào điều lệ đã kí trong hợp đồng với công ty và các điều luật bảo vệ quyền lợi của người lao động để đòi lại quyền lợi thuộc về bản thân mình</a:t>
            </a:r>
            <a:endParaRPr lang="vi-VN" sz="32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9F877E2D-63B7-C42B-561F-812A5F80C72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2129461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p:cNvSpPr/>
          <p:nvPr/>
        </p:nvSpPr>
        <p:spPr>
          <a:xfrm>
            <a:off x="3581400" y="1028700"/>
            <a:ext cx="1023135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6"/>
          <p:cNvSpPr txBox="1"/>
          <p:nvPr/>
        </p:nvSpPr>
        <p:spPr>
          <a:xfrm>
            <a:off x="3934578" y="4448480"/>
            <a:ext cx="9525000" cy="2816156"/>
          </a:xfrm>
          <a:prstGeom prst="rect">
            <a:avLst/>
          </a:prstGeom>
        </p:spPr>
        <p:txBody>
          <a:bodyPr wrap="square" lIns="0" tIns="0" rIns="0" bIns="0" rtlCol="0" anchor="t">
            <a:spAutoFit/>
          </a:bodyPr>
          <a:lstStyle/>
          <a:p>
            <a:pPr algn="ctr">
              <a:lnSpc>
                <a:spcPct val="150000"/>
              </a:lnSpc>
              <a:spcBef>
                <a:spcPct val="0"/>
              </a:spcBef>
            </a:pPr>
            <a:r>
              <a:rPr lang="vi-VN" sz="6100" spc="-25">
                <a:solidFill>
                  <a:srgbClr val="000000"/>
                </a:solidFill>
                <a:latin typeface="Arial" pitchFamily="34" charset="0"/>
                <a:cs typeface="Arial" pitchFamily="34" charset="0"/>
              </a:rPr>
              <a:t>Nhiệm vụ 2.</a:t>
            </a:r>
          </a:p>
          <a:p>
            <a:pPr algn="ctr">
              <a:lnSpc>
                <a:spcPct val="150000"/>
              </a:lnSpc>
              <a:spcBef>
                <a:spcPct val="0"/>
              </a:spcBef>
            </a:pPr>
            <a:r>
              <a:rPr lang="vi-VN" sz="6100" spc="-25">
                <a:solidFill>
                  <a:srgbClr val="000000"/>
                </a:solidFill>
                <a:latin typeface="Arial" pitchFamily="34" charset="0"/>
                <a:cs typeface="Arial" pitchFamily="34" charset="0"/>
              </a:rPr>
              <a:t>Trả lời câu hỏi SGK</a:t>
            </a:r>
            <a:endParaRPr lang="en-US" sz="6100" spc="-25">
              <a:solidFill>
                <a:srgbClr val="000000"/>
              </a:solidFill>
              <a:latin typeface="Arial" pitchFamily="34" charset="0"/>
              <a:cs typeface="Arial" pitchFamily="34" charset="0"/>
            </a:endParaRPr>
          </a:p>
        </p:txBody>
      </p:sp>
      <p:sp>
        <p:nvSpPr>
          <p:cNvPr id="9" name="TextBox 7"/>
          <p:cNvSpPr txBox="1"/>
          <p:nvPr/>
        </p:nvSpPr>
        <p:spPr>
          <a:xfrm>
            <a:off x="4754487" y="2628901"/>
            <a:ext cx="7885182" cy="1410643"/>
          </a:xfrm>
          <a:prstGeom prst="rect">
            <a:avLst/>
          </a:prstGeom>
        </p:spPr>
        <p:txBody>
          <a:bodyPr lIns="0" tIns="0" rIns="0" bIns="0" rtlCol="0" anchor="t">
            <a:spAutoFit/>
          </a:bodyPr>
          <a:lstStyle/>
          <a:p>
            <a:pPr algn="ctr">
              <a:lnSpc>
                <a:spcPts val="11007"/>
              </a:lnSpc>
              <a:spcBef>
                <a:spcPct val="0"/>
              </a:spcBef>
            </a:pPr>
            <a:r>
              <a:rPr lang="vi-VN" sz="6100" b="1">
                <a:solidFill>
                  <a:srgbClr val="000000"/>
                </a:solidFill>
                <a:latin typeface="Arial" pitchFamily="34" charset="0"/>
                <a:cs typeface="Arial" pitchFamily="34" charset="0"/>
              </a:rPr>
              <a:t>LUYỆN TẬP</a:t>
            </a:r>
            <a:endParaRPr lang="en-US" sz="6100" b="1">
              <a:solidFill>
                <a:srgbClr val="000000"/>
              </a:solidFill>
              <a:latin typeface="Arial" pitchFamily="34" charset="0"/>
              <a:cs typeface="Arial" pitchFamily="34" charset="0"/>
            </a:endParaRPr>
          </a:p>
        </p:txBody>
      </p:sp>
      <p:sp>
        <p:nvSpPr>
          <p:cNvPr id="11" name="Freeform 9"/>
          <p:cNvSpPr/>
          <p:nvPr/>
        </p:nvSpPr>
        <p:spPr>
          <a:xfrm rot="1683888">
            <a:off x="12096820" y="6329593"/>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177830236"/>
      </p:ext>
    </p:extLst>
  </p:cSld>
  <p:clrMapOvr>
    <a:masterClrMapping/>
  </p:clrMapOvr>
  <p:transition spd="med">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1280600">
            <a:off x="-1976190" y="6717111"/>
            <a:ext cx="8062124" cy="4441497"/>
          </a:xfrm>
          <a:custGeom>
            <a:avLst/>
            <a:gdLst/>
            <a:ahLst/>
            <a:cxnLst/>
            <a:rect l="l" t="t" r="r" b="b"/>
            <a:pathLst>
              <a:path w="8062123" h="4441497">
                <a:moveTo>
                  <a:pt x="0" y="0"/>
                </a:moveTo>
                <a:lnTo>
                  <a:pt x="8062123" y="0"/>
                </a:lnTo>
                <a:lnTo>
                  <a:pt x="8062123" y="4441497"/>
                </a:lnTo>
                <a:lnTo>
                  <a:pt x="0" y="4441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5"/>
          <p:cNvGrpSpPr/>
          <p:nvPr/>
        </p:nvGrpSpPr>
        <p:grpSpPr>
          <a:xfrm>
            <a:off x="2803425" y="342902"/>
            <a:ext cx="12055578" cy="3076595"/>
            <a:chOff x="0" y="0"/>
            <a:chExt cx="4819745" cy="1400875"/>
          </a:xfrm>
        </p:grpSpPr>
        <p:sp>
          <p:nvSpPr>
            <p:cNvPr id="8" name="Freeform 6"/>
            <p:cNvSpPr/>
            <p:nvPr/>
          </p:nvSpPr>
          <p:spPr>
            <a:xfrm>
              <a:off x="0" y="0"/>
              <a:ext cx="4819745" cy="1400875"/>
            </a:xfrm>
            <a:custGeom>
              <a:avLst/>
              <a:gdLst/>
              <a:ahLst/>
              <a:cxnLst/>
              <a:rect l="l" t="t" r="r" b="b"/>
              <a:pathLst>
                <a:path w="4819745" h="140087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9" name="TextBox 7"/>
            <p:cNvSpPr txBox="1"/>
            <p:nvPr/>
          </p:nvSpPr>
          <p:spPr>
            <a:xfrm>
              <a:off x="0" y="-9525"/>
              <a:ext cx="4819745" cy="1410400"/>
            </a:xfrm>
            <a:prstGeom prst="rect">
              <a:avLst/>
            </a:prstGeom>
          </p:spPr>
          <p:txBody>
            <a:bodyPr lIns="0" tIns="0" rIns="0" bIns="0" rtlCol="0" anchor="ctr"/>
            <a:lstStyle/>
            <a:p>
              <a:pPr algn="ctr">
                <a:lnSpc>
                  <a:spcPts val="700"/>
                </a:lnSpc>
                <a:spcBef>
                  <a:spcPct val="0"/>
                </a:spcBef>
              </a:pPr>
              <a:endParaRPr>
                <a:solidFill>
                  <a:prstClr val="black"/>
                </a:solidFill>
              </a:endParaRPr>
            </a:p>
          </p:txBody>
        </p:sp>
      </p:grpSp>
      <p:sp>
        <p:nvSpPr>
          <p:cNvPr id="11" name="Freeform 8"/>
          <p:cNvSpPr/>
          <p:nvPr/>
        </p:nvSpPr>
        <p:spPr>
          <a:xfrm>
            <a:off x="13750265" y="519499"/>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TextBox 16"/>
          <p:cNvSpPr txBox="1"/>
          <p:nvPr/>
        </p:nvSpPr>
        <p:spPr>
          <a:xfrm rot="5400000">
            <a:off x="5067604" y="4204731"/>
            <a:ext cx="891941" cy="495498"/>
          </a:xfrm>
          <a:prstGeom prst="rect">
            <a:avLst/>
          </a:prstGeom>
        </p:spPr>
        <p:txBody>
          <a:bodyPr lIns="50800" tIns="50800" rIns="50800" bIns="50800" rtlCol="0" anchor="ctr"/>
          <a:lstStyle/>
          <a:p>
            <a:pPr algn="ctr">
              <a:lnSpc>
                <a:spcPts val="2111"/>
              </a:lnSpc>
            </a:pPr>
            <a:endParaRPr>
              <a:solidFill>
                <a:prstClr val="black"/>
              </a:solidFill>
            </a:endParaRPr>
          </a:p>
        </p:txBody>
      </p:sp>
      <p:sp>
        <p:nvSpPr>
          <p:cNvPr id="15" name="TextBox 33"/>
          <p:cNvSpPr txBox="1"/>
          <p:nvPr/>
        </p:nvSpPr>
        <p:spPr>
          <a:xfrm>
            <a:off x="3365899" y="720053"/>
            <a:ext cx="10930626" cy="2492990"/>
          </a:xfrm>
          <a:prstGeom prst="rect">
            <a:avLst/>
          </a:prstGeom>
        </p:spPr>
        <p:txBody>
          <a:bodyPr wrap="square" lIns="0" tIns="0" rIns="0" bIns="0" rtlCol="0" anchor="t">
            <a:spAutoFit/>
          </a:bodyPr>
          <a:lstStyle/>
          <a:p>
            <a:pPr algn="ctr">
              <a:lnSpc>
                <a:spcPct val="150000"/>
              </a:lnSpc>
            </a:pPr>
            <a:r>
              <a:rPr lang="vi-VN" sz="3600" b="1">
                <a:latin typeface="Arial" pitchFamily="34" charset="0"/>
                <a:cs typeface="Arial" pitchFamily="34" charset="0"/>
              </a:rPr>
              <a:t>Câu 1. </a:t>
            </a:r>
            <a:r>
              <a:rPr lang="en-US" sz="3600">
                <a:latin typeface="Arial" pitchFamily="34" charset="0"/>
                <a:cs typeface="Arial" pitchFamily="34" charset="0"/>
              </a:rPr>
              <a:t>Khẳng định nào sau đây </a:t>
            </a:r>
            <a:r>
              <a:rPr lang="en-US" sz="3600" b="1">
                <a:latin typeface="Arial" pitchFamily="34" charset="0"/>
                <a:cs typeface="Arial" pitchFamily="34" charset="0"/>
              </a:rPr>
              <a:t>không đúng </a:t>
            </a:r>
            <a:r>
              <a:rPr lang="en-US" sz="3600">
                <a:latin typeface="Arial" pitchFamily="34" charset="0"/>
                <a:cs typeface="Arial" pitchFamily="34" charset="0"/>
              </a:rPr>
              <a:t>về tầm quan trọng của lao động đối với đời sống của con người? Vì sao?</a:t>
            </a:r>
          </a:p>
        </p:txBody>
      </p:sp>
      <p:sp>
        <p:nvSpPr>
          <p:cNvPr id="16" name="Freeform 17"/>
          <p:cNvSpPr/>
          <p:nvPr/>
        </p:nvSpPr>
        <p:spPr>
          <a:xfrm>
            <a:off x="1371600" y="4006510"/>
            <a:ext cx="15697200" cy="5737586"/>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7" name="Rectangle 1"/>
          <p:cNvSpPr>
            <a:spLocks noChangeArrowheads="1"/>
          </p:cNvSpPr>
          <p:nvPr/>
        </p:nvSpPr>
        <p:spPr bwMode="auto">
          <a:xfrm>
            <a:off x="1752600" y="5172097"/>
            <a:ext cx="15468600"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600">
                <a:latin typeface="Arial" pitchFamily="34" charset="0"/>
                <a:ea typeface="Times New Roman" pitchFamily="18" charset="0"/>
                <a:cs typeface="Arial" pitchFamily="34" charset="0"/>
              </a:rPr>
              <a:t>A. Lao động tạo ra thu nhập góp phần nâng cao đời sống của con người.</a:t>
            </a:r>
            <a:endParaRPr lang="en-US" sz="3600">
              <a:latin typeface="Arial" pitchFamily="34" charset="0"/>
              <a:cs typeface="Arial" pitchFamily="34" charset="0"/>
            </a:endParaRPr>
          </a:p>
          <a:p>
            <a:pPr algn="just" eaLnBrk="0" fontAlgn="base" hangingPunct="0">
              <a:lnSpc>
                <a:spcPct val="150000"/>
              </a:lnSpc>
              <a:spcBef>
                <a:spcPct val="0"/>
              </a:spcBef>
              <a:spcAft>
                <a:spcPct val="0"/>
              </a:spcAft>
            </a:pPr>
            <a:r>
              <a:rPr lang="en-US" sz="3600">
                <a:latin typeface="Arial" pitchFamily="34" charset="0"/>
                <a:ea typeface="Times New Roman" pitchFamily="18" charset="0"/>
                <a:cs typeface="Arial" pitchFamily="34" charset="0"/>
              </a:rPr>
              <a:t>B. Lao động không phải là yếu tố quyết định sự phát triển của xã hội.</a:t>
            </a:r>
            <a:endParaRPr lang="en-US" sz="3600">
              <a:latin typeface="Arial" pitchFamily="34" charset="0"/>
              <a:cs typeface="Arial" pitchFamily="34" charset="0"/>
            </a:endParaRPr>
          </a:p>
          <a:p>
            <a:pPr algn="just" eaLnBrk="0" fontAlgn="base" hangingPunct="0">
              <a:lnSpc>
                <a:spcPct val="150000"/>
              </a:lnSpc>
              <a:spcBef>
                <a:spcPct val="0"/>
              </a:spcBef>
              <a:spcAft>
                <a:spcPct val="0"/>
              </a:spcAft>
            </a:pPr>
            <a:r>
              <a:rPr lang="en-US" sz="3600">
                <a:latin typeface="Arial" pitchFamily="34" charset="0"/>
                <a:ea typeface="Times New Roman" pitchFamily="18" charset="0"/>
                <a:cs typeface="Arial" pitchFamily="34" charset="0"/>
              </a:rPr>
              <a:t>C. Lao động tạo ra các sản phẩm nhằm đáp ứng nhu cầu của con người.</a:t>
            </a:r>
            <a:endParaRPr lang="en-US" sz="3600">
              <a:latin typeface="Arial" pitchFamily="34" charset="0"/>
              <a:cs typeface="Arial" pitchFamily="34" charset="0"/>
            </a:endParaRPr>
          </a:p>
          <a:p>
            <a:pPr algn="just" eaLnBrk="0" fontAlgn="base" hangingPunct="0">
              <a:lnSpc>
                <a:spcPct val="150000"/>
              </a:lnSpc>
              <a:spcBef>
                <a:spcPct val="0"/>
              </a:spcBef>
              <a:spcAft>
                <a:spcPct val="0"/>
              </a:spcAft>
            </a:pPr>
            <a:r>
              <a:rPr lang="en-US" sz="3600">
                <a:latin typeface="Arial" pitchFamily="34" charset="0"/>
                <a:ea typeface="Times New Roman" pitchFamily="18" charset="0"/>
                <a:cs typeface="Arial" pitchFamily="34" charset="0"/>
              </a:rPr>
              <a:t>D. Lao động chỉ mang lại giá trị cho mỗi bản thân mỗi con người.</a:t>
            </a:r>
            <a:endParaRPr lang="en-US" sz="3600">
              <a:latin typeface="Arial" pitchFamily="34" charset="0"/>
              <a:cs typeface="Arial" pitchFamily="34" charset="0"/>
            </a:endParaRPr>
          </a:p>
        </p:txBody>
      </p:sp>
      <p:grpSp>
        <p:nvGrpSpPr>
          <p:cNvPr id="18" name="Group 11"/>
          <p:cNvGrpSpPr/>
          <p:nvPr/>
        </p:nvGrpSpPr>
        <p:grpSpPr>
          <a:xfrm rot="5400000">
            <a:off x="8157132" y="3214357"/>
            <a:ext cx="1348160" cy="1348160"/>
            <a:chOff x="0" y="0"/>
            <a:chExt cx="812800" cy="812800"/>
          </a:xfrm>
        </p:grpSpPr>
        <p:sp>
          <p:nvSpPr>
            <p:cNvPr id="19"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0"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solidFill>
                  <a:prstClr val="black"/>
                </a:solidFill>
              </a:endParaRPr>
            </a:p>
          </p:txBody>
        </p:sp>
      </p:grpSp>
      <p:grpSp>
        <p:nvGrpSpPr>
          <p:cNvPr id="21" name="Group 14"/>
          <p:cNvGrpSpPr/>
          <p:nvPr/>
        </p:nvGrpSpPr>
        <p:grpSpPr>
          <a:xfrm rot="5400000">
            <a:off x="8327373" y="3425489"/>
            <a:ext cx="1007678" cy="925892"/>
            <a:chOff x="0" y="0"/>
            <a:chExt cx="884596" cy="812800"/>
          </a:xfrm>
        </p:grpSpPr>
        <p:sp>
          <p:nvSpPr>
            <p:cNvPr id="22"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3"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solidFill>
                  <a:prstClr val="black"/>
                </a:solidFill>
              </a:endParaRPr>
            </a:p>
          </p:txBody>
        </p:sp>
      </p:grpSp>
      <p:grpSp>
        <p:nvGrpSpPr>
          <p:cNvPr id="24" name="Group 11"/>
          <p:cNvGrpSpPr/>
          <p:nvPr/>
        </p:nvGrpSpPr>
        <p:grpSpPr>
          <a:xfrm rot="5400000">
            <a:off x="8173408" y="8798359"/>
            <a:ext cx="1348160" cy="1348160"/>
            <a:chOff x="0" y="0"/>
            <a:chExt cx="812800" cy="812800"/>
          </a:xfrm>
        </p:grpSpPr>
        <p:sp>
          <p:nvSpPr>
            <p:cNvPr id="25"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6"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solidFill>
                  <a:prstClr val="black"/>
                </a:solidFill>
              </a:endParaRPr>
            </a:p>
          </p:txBody>
        </p:sp>
      </p:grpSp>
      <p:grpSp>
        <p:nvGrpSpPr>
          <p:cNvPr id="27" name="Group 14"/>
          <p:cNvGrpSpPr/>
          <p:nvPr/>
        </p:nvGrpSpPr>
        <p:grpSpPr>
          <a:xfrm rot="5400000">
            <a:off x="8343649" y="9009493"/>
            <a:ext cx="1007678" cy="925892"/>
            <a:chOff x="0" y="0"/>
            <a:chExt cx="884596" cy="812800"/>
          </a:xfrm>
        </p:grpSpPr>
        <p:sp>
          <p:nvSpPr>
            <p:cNvPr id="28"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9"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solidFill>
                  <a:prstClr val="black"/>
                </a:solidFill>
              </a:endParaRPr>
            </a:p>
          </p:txBody>
        </p:sp>
      </p:grpSp>
    </p:spTree>
    <p:extLst>
      <p:ext uri="{BB962C8B-B14F-4D97-AF65-F5344CB8AC3E}">
        <p14:creationId xmlns:p14="http://schemas.microsoft.com/office/powerpoint/2010/main" val="13502565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0-#ppt_h/2"/>
                                          </p:val>
                                        </p:tav>
                                        <p:tav tm="100000">
                                          <p:val>
                                            <p:strVal val="#ppt_y"/>
                                          </p:val>
                                        </p:tav>
                                      </p:tavLst>
                                    </p:anim>
                                  </p:childTnLst>
                                </p:cTn>
                              </p:par>
                              <p:par>
                                <p:cTn id="9" presetID="2" presetClass="entr" presetSubtype="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500" fill="hold"/>
                                        <p:tgtEl>
                                          <p:spTgt spid="7"/>
                                        </p:tgtEl>
                                        <p:attrNameLst>
                                          <p:attrName>ppt_x</p:attrName>
                                        </p:attrNameLst>
                                      </p:cBhvr>
                                      <p:tavLst>
                                        <p:tav tm="0">
                                          <p:val>
                                            <p:strVal val="#ppt_x"/>
                                          </p:val>
                                        </p:tav>
                                        <p:tav tm="100000">
                                          <p:val>
                                            <p:strVal val="#ppt_x"/>
                                          </p:val>
                                        </p:tav>
                                      </p:tavLst>
                                    </p:anim>
                                    <p:anim calcmode="lin" valueType="num">
                                      <p:cBhvr additive="base">
                                        <p:cTn id="12" dur="500" fill="hold"/>
                                        <p:tgtEl>
                                          <p:spTgt spid="7"/>
                                        </p:tgtEl>
                                        <p:attrNameLst>
                                          <p:attrName>ppt_y</p:attrName>
                                        </p:attrNameLst>
                                      </p:cBhvr>
                                      <p:tavLst>
                                        <p:tav tm="0">
                                          <p:val>
                                            <p:strVal val="0-#ppt_h/2"/>
                                          </p:val>
                                        </p:tav>
                                        <p:tav tm="100000">
                                          <p:val>
                                            <p:strVal val="#ppt_y"/>
                                          </p:val>
                                        </p:tav>
                                      </p:tavLst>
                                    </p:anim>
                                  </p:childTnLst>
                                </p:cTn>
                              </p:par>
                              <p:par>
                                <p:cTn id="13" presetID="2" presetClass="entr" presetSubtype="1" fill="hold" nodeType="with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500" fill="hold"/>
                                        <p:tgtEl>
                                          <p:spTgt spid="18"/>
                                        </p:tgtEl>
                                        <p:attrNameLst>
                                          <p:attrName>ppt_x</p:attrName>
                                        </p:attrNameLst>
                                      </p:cBhvr>
                                      <p:tavLst>
                                        <p:tav tm="0">
                                          <p:val>
                                            <p:strVal val="#ppt_x"/>
                                          </p:val>
                                        </p:tav>
                                        <p:tav tm="100000">
                                          <p:val>
                                            <p:strVal val="#ppt_x"/>
                                          </p:val>
                                        </p:tav>
                                      </p:tavLst>
                                    </p:anim>
                                    <p:anim calcmode="lin" valueType="num">
                                      <p:cBhvr additive="base">
                                        <p:cTn id="16" dur="500" fill="hold"/>
                                        <p:tgtEl>
                                          <p:spTgt spid="18"/>
                                        </p:tgtEl>
                                        <p:attrNameLst>
                                          <p:attrName>ppt_y</p:attrName>
                                        </p:attrNameLst>
                                      </p:cBhvr>
                                      <p:tavLst>
                                        <p:tav tm="0">
                                          <p:val>
                                            <p:strVal val="0-#ppt_h/2"/>
                                          </p:val>
                                        </p:tav>
                                        <p:tav tm="100000">
                                          <p:val>
                                            <p:strVal val="#ppt_y"/>
                                          </p:val>
                                        </p:tav>
                                      </p:tavLst>
                                    </p:anim>
                                  </p:childTnLst>
                                </p:cTn>
                              </p:par>
                              <p:par>
                                <p:cTn id="17" presetID="2" presetClass="entr" presetSubtype="1" fill="hold" nodeType="withEffect">
                                  <p:stCondLst>
                                    <p:cond delay="0"/>
                                  </p:stCondLst>
                                  <p:childTnLst>
                                    <p:set>
                                      <p:cBhvr>
                                        <p:cTn id="18" dur="1" fill="hold">
                                          <p:stCondLst>
                                            <p:cond delay="0"/>
                                          </p:stCondLst>
                                        </p:cTn>
                                        <p:tgtEl>
                                          <p:spTgt spid="21"/>
                                        </p:tgtEl>
                                        <p:attrNameLst>
                                          <p:attrName>style.visibility</p:attrName>
                                        </p:attrNameLst>
                                      </p:cBhvr>
                                      <p:to>
                                        <p:strVal val="visible"/>
                                      </p:to>
                                    </p:set>
                                    <p:anim calcmode="lin" valueType="num">
                                      <p:cBhvr additive="base">
                                        <p:cTn id="19" dur="500" fill="hold"/>
                                        <p:tgtEl>
                                          <p:spTgt spid="21"/>
                                        </p:tgtEl>
                                        <p:attrNameLst>
                                          <p:attrName>ppt_x</p:attrName>
                                        </p:attrNameLst>
                                      </p:cBhvr>
                                      <p:tavLst>
                                        <p:tav tm="0">
                                          <p:val>
                                            <p:strVal val="#ppt_x"/>
                                          </p:val>
                                        </p:tav>
                                        <p:tav tm="100000">
                                          <p:val>
                                            <p:strVal val="#ppt_x"/>
                                          </p:val>
                                        </p:tav>
                                      </p:tavLst>
                                    </p:anim>
                                    <p:anim calcmode="lin" valueType="num">
                                      <p:cBhvr additive="base">
                                        <p:cTn id="20" dur="500" fill="hold"/>
                                        <p:tgtEl>
                                          <p:spTgt spid="21"/>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animEffect transition="in" filter="fade">
                                      <p:cBhvr>
                                        <p:cTn id="25" dur="500"/>
                                        <p:tgtEl>
                                          <p:spTgt spid="17"/>
                                        </p:tgtEl>
                                      </p:cBhvr>
                                    </p:animEffect>
                                  </p:childTnLst>
                                </p:cTn>
                              </p:par>
                              <p:par>
                                <p:cTn id="26" presetID="10" presetClass="entr" presetSubtype="0" fill="hold" nodeType="with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500"/>
                                        <p:tgtEl>
                                          <p:spTgt spid="16"/>
                                        </p:tgtEl>
                                      </p:cBhvr>
                                    </p:animEffect>
                                  </p:childTnLst>
                                </p:cTn>
                              </p:par>
                            </p:childTnLst>
                          </p:cTn>
                        </p:par>
                      </p:childTnLst>
                    </p:cTn>
                  </p:par>
                  <p:par>
                    <p:cTn id="29" fill="hold">
                      <p:stCondLst>
                        <p:cond delay="indefinite"/>
                      </p:stCondLst>
                      <p:childTnLst>
                        <p:par>
                          <p:cTn id="30" fill="hold">
                            <p:stCondLst>
                              <p:cond delay="0"/>
                            </p:stCondLst>
                            <p:childTnLst>
                              <p:par>
                                <p:cTn id="31" presetID="2" presetClass="entr" presetSubtype="1" fill="hold" nodeType="clickEffect">
                                  <p:stCondLst>
                                    <p:cond delay="0"/>
                                  </p:stCondLst>
                                  <p:childTnLst>
                                    <p:set>
                                      <p:cBhvr>
                                        <p:cTn id="32" dur="1" fill="hold">
                                          <p:stCondLst>
                                            <p:cond delay="0"/>
                                          </p:stCondLst>
                                        </p:cTn>
                                        <p:tgtEl>
                                          <p:spTgt spid="24"/>
                                        </p:tgtEl>
                                        <p:attrNameLst>
                                          <p:attrName>style.visibility</p:attrName>
                                        </p:attrNameLst>
                                      </p:cBhvr>
                                      <p:to>
                                        <p:strVal val="visible"/>
                                      </p:to>
                                    </p:set>
                                    <p:anim calcmode="lin" valueType="num">
                                      <p:cBhvr additive="base">
                                        <p:cTn id="33" dur="500" fill="hold"/>
                                        <p:tgtEl>
                                          <p:spTgt spid="24"/>
                                        </p:tgtEl>
                                        <p:attrNameLst>
                                          <p:attrName>ppt_x</p:attrName>
                                        </p:attrNameLst>
                                      </p:cBhvr>
                                      <p:tavLst>
                                        <p:tav tm="0">
                                          <p:val>
                                            <p:strVal val="#ppt_x"/>
                                          </p:val>
                                        </p:tav>
                                        <p:tav tm="100000">
                                          <p:val>
                                            <p:strVal val="#ppt_x"/>
                                          </p:val>
                                        </p:tav>
                                      </p:tavLst>
                                    </p:anim>
                                    <p:anim calcmode="lin" valueType="num">
                                      <p:cBhvr additive="base">
                                        <p:cTn id="34" dur="500" fill="hold"/>
                                        <p:tgtEl>
                                          <p:spTgt spid="24"/>
                                        </p:tgtEl>
                                        <p:attrNameLst>
                                          <p:attrName>ppt_y</p:attrName>
                                        </p:attrNameLst>
                                      </p:cBhvr>
                                      <p:tavLst>
                                        <p:tav tm="0">
                                          <p:val>
                                            <p:strVal val="0-#ppt_h/2"/>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1280600">
            <a:off x="-1976190" y="6717111"/>
            <a:ext cx="8062124" cy="4441497"/>
          </a:xfrm>
          <a:custGeom>
            <a:avLst/>
            <a:gdLst/>
            <a:ahLst/>
            <a:cxnLst/>
            <a:rect l="l" t="t" r="r" b="b"/>
            <a:pathLst>
              <a:path w="8062123" h="4441497">
                <a:moveTo>
                  <a:pt x="0" y="0"/>
                </a:moveTo>
                <a:lnTo>
                  <a:pt x="8062123" y="0"/>
                </a:lnTo>
                <a:lnTo>
                  <a:pt x="8062123" y="4441497"/>
                </a:lnTo>
                <a:lnTo>
                  <a:pt x="0" y="44414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9"/>
          <p:cNvSpPr/>
          <p:nvPr/>
        </p:nvSpPr>
        <p:spPr>
          <a:xfrm>
            <a:off x="1371601" y="2539737"/>
            <a:ext cx="7595810" cy="5283726"/>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10"/>
          <p:cNvSpPr/>
          <p:nvPr/>
        </p:nvSpPr>
        <p:spPr>
          <a:xfrm>
            <a:off x="9320591" y="1790700"/>
            <a:ext cx="7595810" cy="678180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31"/>
          <p:cNvSpPr/>
          <p:nvPr/>
        </p:nvSpPr>
        <p:spPr>
          <a:xfrm>
            <a:off x="7843482" y="6518014"/>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38"/>
          <p:cNvSpPr/>
          <p:nvPr/>
        </p:nvSpPr>
        <p:spPr>
          <a:xfrm>
            <a:off x="15634882" y="7074427"/>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Rectangle 1"/>
          <p:cNvSpPr>
            <a:spLocks noChangeArrowheads="1"/>
          </p:cNvSpPr>
          <p:nvPr/>
        </p:nvSpPr>
        <p:spPr bwMode="auto">
          <a:xfrm>
            <a:off x="2125406" y="4235188"/>
            <a:ext cx="6090127" cy="189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900">
                <a:latin typeface="Arial" pitchFamily="34" charset="0"/>
                <a:ea typeface="Times New Roman" pitchFamily="18" charset="0"/>
                <a:cs typeface="Arial" pitchFamily="34" charset="0"/>
              </a:rPr>
              <a:t>Các ý kiến không đúng là: </a:t>
            </a:r>
            <a:endParaRPr lang="vi-VN" sz="3900">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900">
                <a:latin typeface="Arial" pitchFamily="34" charset="0"/>
                <a:ea typeface="Times New Roman" pitchFamily="18" charset="0"/>
                <a:cs typeface="Arial" pitchFamily="34" charset="0"/>
              </a:rPr>
              <a:t>B và D</a:t>
            </a:r>
            <a:r>
              <a:rPr lang="en-US" sz="3900">
                <a:latin typeface="Arial" pitchFamily="34" charset="0"/>
                <a:cs typeface="Arial" pitchFamily="34" charset="0"/>
              </a:rPr>
              <a:t> </a:t>
            </a:r>
          </a:p>
        </p:txBody>
      </p:sp>
      <p:sp>
        <p:nvSpPr>
          <p:cNvPr id="15" name="Rectangle 2"/>
          <p:cNvSpPr>
            <a:spLocks noChangeArrowheads="1"/>
          </p:cNvSpPr>
          <p:nvPr/>
        </p:nvSpPr>
        <p:spPr bwMode="auto">
          <a:xfrm>
            <a:off x="9876611" y="3334943"/>
            <a:ext cx="6740446" cy="36933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900">
                <a:latin typeface="Arial" pitchFamily="34" charset="0"/>
                <a:ea typeface="Times New Roman" pitchFamily="18" charset="0"/>
                <a:cs typeface="Arial" pitchFamily="34" charset="0"/>
              </a:rPr>
              <a:t>Lao động tạo ra sản phẩm, thu nhập cho con người; quyết định sự tồn tại và phát triển của xã hội.</a:t>
            </a:r>
            <a:r>
              <a:rPr lang="en-US" sz="3900">
                <a:latin typeface="Arial" pitchFamily="34" charset="0"/>
                <a:cs typeface="Arial" pitchFamily="34" charset="0"/>
              </a:rPr>
              <a:t> </a:t>
            </a:r>
          </a:p>
        </p:txBody>
      </p:sp>
    </p:spTree>
    <p:extLst>
      <p:ext uri="{BB962C8B-B14F-4D97-AF65-F5344CB8AC3E}">
        <p14:creationId xmlns:p14="http://schemas.microsoft.com/office/powerpoint/2010/main" val="161489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5"/>
                                        </p:tgtEl>
                                        <p:attrNameLst>
                                          <p:attrName>style.visibility</p:attrName>
                                        </p:attrNameLst>
                                      </p:cBhvr>
                                      <p:to>
                                        <p:strVal val="visible"/>
                                      </p:to>
                                    </p:set>
                                    <p:animEffect transition="in" filter="fade">
                                      <p:cBhvr>
                                        <p:cTn id="21" dur="500"/>
                                        <p:tgtEl>
                                          <p:spTgt spid="15"/>
                                        </p:tgtEl>
                                      </p:cBhvr>
                                    </p:animEffect>
                                  </p:childTnLst>
                                </p:cTn>
                              </p:par>
                              <p:par>
                                <p:cTn id="22" presetID="10" presetClass="entr" presetSubtype="0" fill="hold"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23"/>
          <p:cNvSpPr/>
          <p:nvPr/>
        </p:nvSpPr>
        <p:spPr>
          <a:xfrm>
            <a:off x="6705600" y="345944"/>
            <a:ext cx="5105400" cy="2667000"/>
          </a:xfrm>
          <a:custGeom>
            <a:avLst/>
            <a:gdLst/>
            <a:ahLst/>
            <a:cxnLst/>
            <a:rect l="l" t="t" r="r" b="b"/>
            <a:pathLst>
              <a:path w="2002739" h="1116527">
                <a:moveTo>
                  <a:pt x="0" y="0"/>
                </a:moveTo>
                <a:lnTo>
                  <a:pt x="2002739" y="0"/>
                </a:lnTo>
                <a:lnTo>
                  <a:pt x="2002739" y="1116527"/>
                </a:lnTo>
                <a:lnTo>
                  <a:pt x="0" y="1116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947883" y="803144"/>
            <a:ext cx="4620838" cy="1410643"/>
          </a:xfrm>
          <a:prstGeom prst="rect">
            <a:avLst/>
          </a:prstGeom>
        </p:spPr>
        <p:txBody>
          <a:bodyPr wrap="square" lIns="0" tIns="0" rIns="0" bIns="0" rtlCol="0" anchor="t">
            <a:spAutoFit/>
          </a:bodyPr>
          <a:lstStyle/>
          <a:p>
            <a:pPr algn="ctr">
              <a:lnSpc>
                <a:spcPts val="11007"/>
              </a:lnSpc>
              <a:spcBef>
                <a:spcPct val="0"/>
              </a:spcBef>
            </a:pPr>
            <a:r>
              <a:rPr lang="vi-VN" sz="6100" b="1">
                <a:solidFill>
                  <a:srgbClr val="000000"/>
                </a:solidFill>
                <a:cs typeface="Arial" pitchFamily="34" charset="0"/>
              </a:rPr>
              <a:t>VẬN DỤNG</a:t>
            </a:r>
            <a:endParaRPr lang="en-US" sz="6100" b="1">
              <a:solidFill>
                <a:srgbClr val="000000"/>
              </a:solidFill>
              <a:cs typeface="Arial" pitchFamily="34" charset="0"/>
            </a:endParaRPr>
          </a:p>
        </p:txBody>
      </p:sp>
      <p:sp>
        <p:nvSpPr>
          <p:cNvPr id="8" name="Freeform 24"/>
          <p:cNvSpPr/>
          <p:nvPr/>
        </p:nvSpPr>
        <p:spPr>
          <a:xfrm>
            <a:off x="685801" y="3690587"/>
            <a:ext cx="7128642" cy="6009215"/>
          </a:xfrm>
          <a:custGeom>
            <a:avLst/>
            <a:gdLst/>
            <a:ahLst/>
            <a:cxnLst/>
            <a:rect l="l" t="t" r="r" b="b"/>
            <a:pathLst>
              <a:path w="2002739" h="813613">
                <a:moveTo>
                  <a:pt x="0" y="0"/>
                </a:moveTo>
                <a:lnTo>
                  <a:pt x="2002739" y="0"/>
                </a:lnTo>
                <a:lnTo>
                  <a:pt x="2002739" y="813613"/>
                </a:lnTo>
                <a:lnTo>
                  <a:pt x="0" y="813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Rectangle 1"/>
          <p:cNvSpPr>
            <a:spLocks noChangeArrowheads="1"/>
          </p:cNvSpPr>
          <p:nvPr/>
        </p:nvSpPr>
        <p:spPr bwMode="auto">
          <a:xfrm>
            <a:off x="1109776" y="4573110"/>
            <a:ext cx="6280688" cy="354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600" b="1">
                <a:latin typeface="Arial" pitchFamily="34" charset="0"/>
                <a:ea typeface="Times New Roman" pitchFamily="18" charset="0"/>
                <a:cs typeface="Arial" pitchFamily="34" charset="0"/>
              </a:rPr>
              <a:t>Nhiệm vụ 1: </a:t>
            </a:r>
            <a:r>
              <a:rPr lang="en-US" sz="3600">
                <a:latin typeface="Arial" pitchFamily="34" charset="0"/>
                <a:ea typeface="Times New Roman" pitchFamily="18" charset="0"/>
                <a:cs typeface="Arial" pitchFamily="34" charset="0"/>
              </a:rPr>
              <a:t>Lập kế hoạch thực hiện các hoạt động lao động của bản thân ở gia đình và nhà trường theo gợi ý</a:t>
            </a:r>
            <a:endParaRPr lang="en-US" sz="3600">
              <a:latin typeface="Arial" pitchFamily="34" charset="0"/>
              <a:cs typeface="Arial" pitchFamily="34" charset="0"/>
            </a:endParaRPr>
          </a:p>
        </p:txBody>
      </p:sp>
      <p:sp>
        <p:nvSpPr>
          <p:cNvPr id="11" name="Freeform 24"/>
          <p:cNvSpPr/>
          <p:nvPr/>
        </p:nvSpPr>
        <p:spPr>
          <a:xfrm>
            <a:off x="8686800" y="3543302"/>
            <a:ext cx="8991600" cy="6283872"/>
          </a:xfrm>
          <a:custGeom>
            <a:avLst/>
            <a:gdLst/>
            <a:ahLst/>
            <a:cxnLst/>
            <a:rect l="l" t="t" r="r" b="b"/>
            <a:pathLst>
              <a:path w="2002739" h="813613">
                <a:moveTo>
                  <a:pt x="0" y="0"/>
                </a:moveTo>
                <a:lnTo>
                  <a:pt x="2002739" y="0"/>
                </a:lnTo>
                <a:lnTo>
                  <a:pt x="2002739" y="813613"/>
                </a:lnTo>
                <a:lnTo>
                  <a:pt x="0" y="813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Rectangle 1"/>
          <p:cNvSpPr>
            <a:spLocks noChangeArrowheads="1"/>
          </p:cNvSpPr>
          <p:nvPr/>
        </p:nvSpPr>
        <p:spPr bwMode="auto">
          <a:xfrm>
            <a:off x="9080682" y="4002643"/>
            <a:ext cx="8203836" cy="424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just" fontAlgn="base">
              <a:lnSpc>
                <a:spcPct val="150000"/>
              </a:lnSpc>
              <a:spcBef>
                <a:spcPct val="0"/>
              </a:spcBef>
              <a:spcAft>
                <a:spcPct val="0"/>
              </a:spcAft>
            </a:pPr>
            <a:r>
              <a:rPr lang="en-US" sz="3600" b="1">
                <a:latin typeface="Arial" pitchFamily="34" charset="0"/>
                <a:ea typeface="Times New Roman" pitchFamily="18" charset="0"/>
                <a:cs typeface="Arial" pitchFamily="34" charset="0"/>
              </a:rPr>
              <a:t>Nhiệm vụ </a:t>
            </a:r>
            <a:r>
              <a:rPr lang="vi-VN" sz="3600" b="1">
                <a:latin typeface="Arial" pitchFamily="34" charset="0"/>
                <a:ea typeface="Times New Roman" pitchFamily="18" charset="0"/>
                <a:cs typeface="Arial" pitchFamily="34" charset="0"/>
              </a:rPr>
              <a:t>2</a:t>
            </a:r>
            <a:r>
              <a:rPr lang="en-US" sz="3600" b="1">
                <a:latin typeface="Arial" pitchFamily="34" charset="0"/>
                <a:ea typeface="Times New Roman" pitchFamily="18" charset="0"/>
                <a:cs typeface="Arial" pitchFamily="34" charset="0"/>
              </a:rPr>
              <a:t>: </a:t>
            </a:r>
            <a:r>
              <a:rPr lang="en-US" sz="3600"/>
              <a:t>Tham gia hoạt động tuyên truyền của địa phương về quyền và nghĩa vụ lao động của công dân và ghi lại ý nghĩa của hoạt động đó đối với bản thân và mọi người xung quanh</a:t>
            </a:r>
            <a:endParaRPr lang="en-US" sz="3600">
              <a:latin typeface="Arial" pitchFamily="34" charset="0"/>
              <a:cs typeface="Arial" pitchFamily="34" charset="0"/>
            </a:endParaRPr>
          </a:p>
        </p:txBody>
      </p:sp>
    </p:spTree>
    <p:extLst>
      <p:ext uri="{BB962C8B-B14F-4D97-AF65-F5344CB8AC3E}">
        <p14:creationId xmlns:p14="http://schemas.microsoft.com/office/powerpoint/2010/main" val="276816983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aphicFrame>
        <p:nvGraphicFramePr>
          <p:cNvPr id="7" name="Table 6"/>
          <p:cNvGraphicFramePr>
            <a:graphicFrameLocks noGrp="1"/>
          </p:cNvGraphicFramePr>
          <p:nvPr>
            <p:extLst>
              <p:ext uri="{D42A27DB-BD31-4B8C-83A1-F6EECF244321}">
                <p14:modId xmlns:p14="http://schemas.microsoft.com/office/powerpoint/2010/main" val="4092828022"/>
              </p:ext>
            </p:extLst>
          </p:nvPr>
        </p:nvGraphicFramePr>
        <p:xfrm>
          <a:off x="533400" y="2019300"/>
          <a:ext cx="17221202" cy="7898063"/>
        </p:xfrm>
        <a:graphic>
          <a:graphicData uri="http://schemas.openxmlformats.org/drawingml/2006/table">
            <a:tbl>
              <a:tblPr bandRow="1">
                <a:tableStyleId>{5C22544A-7EE6-4342-B048-85BDC9FD1C3A}</a:tableStyleId>
              </a:tblPr>
              <a:tblGrid>
                <a:gridCol w="2684638">
                  <a:extLst>
                    <a:ext uri="{9D8B030D-6E8A-4147-A177-3AD203B41FA5}">
                      <a16:colId xmlns:a16="http://schemas.microsoft.com/office/drawing/2014/main" val="20000"/>
                    </a:ext>
                  </a:extLst>
                </a:gridCol>
                <a:gridCol w="6535564">
                  <a:extLst>
                    <a:ext uri="{9D8B030D-6E8A-4147-A177-3AD203B41FA5}">
                      <a16:colId xmlns:a16="http://schemas.microsoft.com/office/drawing/2014/main" val="20001"/>
                    </a:ext>
                  </a:extLst>
                </a:gridCol>
                <a:gridCol w="2893918">
                  <a:extLst>
                    <a:ext uri="{9D8B030D-6E8A-4147-A177-3AD203B41FA5}">
                      <a16:colId xmlns:a16="http://schemas.microsoft.com/office/drawing/2014/main" val="20002"/>
                    </a:ext>
                  </a:extLst>
                </a:gridCol>
                <a:gridCol w="5107082">
                  <a:extLst>
                    <a:ext uri="{9D8B030D-6E8A-4147-A177-3AD203B41FA5}">
                      <a16:colId xmlns:a16="http://schemas.microsoft.com/office/drawing/2014/main" val="20003"/>
                    </a:ext>
                  </a:extLst>
                </a:gridCol>
              </a:tblGrid>
              <a:tr h="1143000">
                <a:tc>
                  <a:txBody>
                    <a:bodyPr/>
                    <a:lstStyle/>
                    <a:p>
                      <a:pPr algn="ctr">
                        <a:lnSpc>
                          <a:spcPct val="150000"/>
                        </a:lnSpc>
                        <a:spcBef>
                          <a:spcPts val="100"/>
                        </a:spcBef>
                        <a:spcAft>
                          <a:spcPts val="100"/>
                        </a:spcAft>
                      </a:pPr>
                      <a:r>
                        <a:rPr lang="en-US" sz="3600" b="1">
                          <a:effectLst/>
                        </a:rPr>
                        <a:t>Ngày</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Công việc cần làm</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Đánh giá</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Cách khắc phục</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97417">
                <a:tc>
                  <a:txBody>
                    <a:bodyPr/>
                    <a:lstStyle/>
                    <a:p>
                      <a:pPr algn="ctr">
                        <a:lnSpc>
                          <a:spcPct val="150000"/>
                        </a:lnSpc>
                        <a:spcBef>
                          <a:spcPts val="100"/>
                        </a:spcBef>
                        <a:spcAft>
                          <a:spcPts val="100"/>
                        </a:spcAft>
                      </a:pPr>
                      <a:r>
                        <a:rPr lang="en-US" sz="3600">
                          <a:effectLst/>
                        </a:rPr>
                        <a:t>5/1/2024</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Bef>
                          <a:spcPts val="100"/>
                        </a:spcBef>
                        <a:spcAft>
                          <a:spcPts val="100"/>
                        </a:spcAft>
                      </a:pPr>
                      <a:r>
                        <a:rPr lang="en-US" sz="3600">
                          <a:effectLst/>
                        </a:rPr>
                        <a:t>Làm công việc nhà: </a:t>
                      </a:r>
                      <a:r>
                        <a:rPr lang="vi-VN" sz="3600">
                          <a:effectLst/>
                        </a:rPr>
                        <a:t>rửa </a:t>
                      </a:r>
                      <a:r>
                        <a:rPr lang="en-US" sz="3600">
                          <a:effectLst/>
                        </a:rPr>
                        <a:t>bát, dọn dẹp, nấu cơm,...</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Hoàn thành</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 </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91840">
                <a:tc>
                  <a:txBody>
                    <a:bodyPr/>
                    <a:lstStyle/>
                    <a:p>
                      <a:pPr algn="ctr">
                        <a:lnSpc>
                          <a:spcPct val="150000"/>
                        </a:lnSpc>
                        <a:spcBef>
                          <a:spcPts val="100"/>
                        </a:spcBef>
                        <a:spcAft>
                          <a:spcPts val="100"/>
                        </a:spcAft>
                      </a:pPr>
                      <a:r>
                        <a:rPr lang="en-US" sz="3600">
                          <a:effectLst/>
                        </a:rPr>
                        <a:t>6/1/2024</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Bef>
                          <a:spcPts val="100"/>
                        </a:spcBef>
                        <a:spcAft>
                          <a:spcPts val="100"/>
                        </a:spcAft>
                      </a:pPr>
                      <a:r>
                        <a:rPr lang="en-US" sz="3600">
                          <a:effectLst/>
                        </a:rPr>
                        <a:t>Tham gia hoạt động trồng cây và chăm sóc cây xanh, khuôn viên lớp học, trường học.</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Hoàn thành</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 </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65806">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8" name="Freeform 17"/>
          <p:cNvSpPr/>
          <p:nvPr/>
        </p:nvSpPr>
        <p:spPr>
          <a:xfrm>
            <a:off x="5715000" y="419100"/>
            <a:ext cx="6629400" cy="1295400"/>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7"/>
          <p:cNvSpPr txBox="1"/>
          <p:nvPr/>
        </p:nvSpPr>
        <p:spPr>
          <a:xfrm>
            <a:off x="6719283" y="158756"/>
            <a:ext cx="4620838" cy="1410643"/>
          </a:xfrm>
          <a:prstGeom prst="rect">
            <a:avLst/>
          </a:prstGeom>
        </p:spPr>
        <p:txBody>
          <a:bodyPr wrap="square" lIns="0" tIns="0" rIns="0" bIns="0" rtlCol="0" anchor="t">
            <a:spAutoFit/>
          </a:bodyPr>
          <a:lstStyle/>
          <a:p>
            <a:pPr algn="ctr">
              <a:lnSpc>
                <a:spcPts val="11007"/>
              </a:lnSpc>
              <a:spcBef>
                <a:spcPct val="0"/>
              </a:spcBef>
            </a:pPr>
            <a:r>
              <a:rPr lang="vi-VN" sz="3900" b="1">
                <a:solidFill>
                  <a:srgbClr val="000000"/>
                </a:solidFill>
                <a:cs typeface="Arial" pitchFamily="34" charset="0"/>
              </a:rPr>
              <a:t>Nhiệm vụ 1</a:t>
            </a:r>
            <a:endParaRPr lang="en-US" sz="3900" b="1">
              <a:solidFill>
                <a:srgbClr val="000000"/>
              </a:solidFill>
              <a:cs typeface="Arial" pitchFamily="34" charset="0"/>
            </a:endParaRPr>
          </a:p>
        </p:txBody>
      </p:sp>
    </p:spTree>
    <p:extLst>
      <p:ext uri="{BB962C8B-B14F-4D97-AF65-F5344CB8AC3E}">
        <p14:creationId xmlns:p14="http://schemas.microsoft.com/office/powerpoint/2010/main" val="345133398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
          <p:cNvGrpSpPr/>
          <p:nvPr/>
        </p:nvGrpSpPr>
        <p:grpSpPr>
          <a:xfrm>
            <a:off x="0" y="1"/>
            <a:ext cx="18288000" cy="10286999"/>
            <a:chOff x="0" y="0"/>
            <a:chExt cx="2318012" cy="2820839"/>
          </a:xfrm>
        </p:grpSpPr>
        <p:sp>
          <p:nvSpPr>
            <p:cNvPr id="14"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5"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16" name="Group 3"/>
          <p:cNvGrpSpPr/>
          <p:nvPr/>
        </p:nvGrpSpPr>
        <p:grpSpPr>
          <a:xfrm>
            <a:off x="515400" y="402916"/>
            <a:ext cx="17311960" cy="9458396"/>
            <a:chOff x="0" y="0"/>
            <a:chExt cx="7882704" cy="4306719"/>
          </a:xfrm>
        </p:grpSpPr>
        <p:sp>
          <p:nvSpPr>
            <p:cNvPr id="17" name="Freeform 4"/>
            <p:cNvSpPr/>
            <p:nvPr/>
          </p:nvSpPr>
          <p:spPr>
            <a:xfrm>
              <a:off x="0" y="0"/>
              <a:ext cx="7882704" cy="4306719"/>
            </a:xfrm>
            <a:custGeom>
              <a:avLst/>
              <a:gdLst/>
              <a:ahLst/>
              <a:cxnLst/>
              <a:rect l="l" t="t" r="r" b="b"/>
              <a:pathLst>
                <a:path w="7882704" h="4306719">
                  <a:moveTo>
                    <a:pt x="15205" y="0"/>
                  </a:moveTo>
                  <a:lnTo>
                    <a:pt x="7867500" y="0"/>
                  </a:lnTo>
                  <a:cubicBezTo>
                    <a:pt x="7875897" y="0"/>
                    <a:pt x="7882704" y="6807"/>
                    <a:pt x="7882704" y="15205"/>
                  </a:cubicBezTo>
                  <a:lnTo>
                    <a:pt x="7882704" y="4291514"/>
                  </a:lnTo>
                  <a:cubicBezTo>
                    <a:pt x="7882704" y="4299911"/>
                    <a:pt x="7875897" y="4306719"/>
                    <a:pt x="7867500" y="4306719"/>
                  </a:cubicBezTo>
                  <a:lnTo>
                    <a:pt x="15205" y="4306719"/>
                  </a:lnTo>
                  <a:cubicBezTo>
                    <a:pt x="6807" y="4306719"/>
                    <a:pt x="0" y="4299911"/>
                    <a:pt x="0" y="4291514"/>
                  </a:cubicBezTo>
                  <a:lnTo>
                    <a:pt x="0" y="15205"/>
                  </a:lnTo>
                  <a:cubicBezTo>
                    <a:pt x="0" y="6807"/>
                    <a:pt x="6807" y="0"/>
                    <a:pt x="15205" y="0"/>
                  </a:cubicBezTo>
                  <a:close/>
                </a:path>
              </a:pathLst>
            </a:custGeom>
            <a:solidFill>
              <a:srgbClr val="FFFEF7"/>
            </a:solidFill>
            <a:ln w="47625" cap="rnd">
              <a:solidFill>
                <a:srgbClr val="000000"/>
              </a:solidFill>
              <a:prstDash val="solid"/>
              <a:round/>
            </a:ln>
          </p:spPr>
        </p:sp>
        <p:sp>
          <p:nvSpPr>
            <p:cNvPr id="18" name="TextBox 5"/>
            <p:cNvSpPr txBox="1"/>
            <p:nvPr/>
          </p:nvSpPr>
          <p:spPr>
            <a:xfrm>
              <a:off x="0" y="-9525"/>
              <a:ext cx="7882704" cy="4316244"/>
            </a:xfrm>
            <a:prstGeom prst="rect">
              <a:avLst/>
            </a:prstGeom>
          </p:spPr>
          <p:txBody>
            <a:bodyPr lIns="0" tIns="0" rIns="0" bIns="0" rtlCol="0" anchor="ctr"/>
            <a:lstStyle/>
            <a:p>
              <a:pPr algn="ctr">
                <a:lnSpc>
                  <a:spcPts val="700"/>
                </a:lnSpc>
                <a:spcBef>
                  <a:spcPct val="0"/>
                </a:spcBef>
              </a:pPr>
              <a:endParaRPr/>
            </a:p>
          </p:txBody>
        </p:sp>
      </p:grpSp>
      <p:sp>
        <p:nvSpPr>
          <p:cNvPr id="19" name="Freeform 21"/>
          <p:cNvSpPr/>
          <p:nvPr/>
        </p:nvSpPr>
        <p:spPr>
          <a:xfrm>
            <a:off x="1143000" y="3086100"/>
            <a:ext cx="43434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7"/>
          <p:cNvSpPr txBox="1"/>
          <p:nvPr/>
        </p:nvSpPr>
        <p:spPr>
          <a:xfrm>
            <a:off x="4155994" y="777308"/>
            <a:ext cx="10030772" cy="1410643"/>
          </a:xfrm>
          <a:prstGeom prst="rect">
            <a:avLst/>
          </a:prstGeom>
        </p:spPr>
        <p:txBody>
          <a:bodyPr wrap="square" lIns="0" tIns="0" rIns="0" bIns="0" rtlCol="0" anchor="t">
            <a:spAutoFit/>
          </a:bodyPr>
          <a:lstStyle/>
          <a:p>
            <a:pPr algn="ctr">
              <a:lnSpc>
                <a:spcPts val="11020"/>
              </a:lnSpc>
              <a:spcBef>
                <a:spcPct val="0"/>
              </a:spcBef>
            </a:pPr>
            <a:r>
              <a:rPr lang="vi-VN" sz="6100" b="1">
                <a:solidFill>
                  <a:srgbClr val="000000"/>
                </a:solidFill>
                <a:latin typeface="Arial" pitchFamily="34" charset="0"/>
                <a:cs typeface="Arial" pitchFamily="34" charset="0"/>
              </a:rPr>
              <a:t>HƯỚNG DẪN VỀ NHÀ</a:t>
            </a:r>
            <a:endParaRPr lang="en-US" sz="6100" b="1">
              <a:solidFill>
                <a:srgbClr val="000000"/>
              </a:solidFill>
              <a:latin typeface="Arial" pitchFamily="34" charset="0"/>
              <a:cs typeface="Arial" pitchFamily="34" charset="0"/>
            </a:endParaRPr>
          </a:p>
        </p:txBody>
      </p:sp>
      <p:sp>
        <p:nvSpPr>
          <p:cNvPr id="22" name="Rectangle 1"/>
          <p:cNvSpPr>
            <a:spLocks noChangeArrowheads="1"/>
          </p:cNvSpPr>
          <p:nvPr/>
        </p:nvSpPr>
        <p:spPr bwMode="auto">
          <a:xfrm>
            <a:off x="1398152" y="5225790"/>
            <a:ext cx="3833099" cy="189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Ôn lại kiến thức </a:t>
            </a:r>
            <a:endParaRPr lang="vi-VN" sz="3900">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đã học</a:t>
            </a:r>
            <a:r>
              <a:rPr lang="en-US" sz="3900">
                <a:latin typeface="Arial" pitchFamily="34" charset="0"/>
                <a:cs typeface="Arial" pitchFamily="34" charset="0"/>
              </a:rPr>
              <a:t> </a:t>
            </a:r>
          </a:p>
        </p:txBody>
      </p:sp>
      <p:sp>
        <p:nvSpPr>
          <p:cNvPr id="23" name="Freeform 21"/>
          <p:cNvSpPr/>
          <p:nvPr/>
        </p:nvSpPr>
        <p:spPr>
          <a:xfrm>
            <a:off x="6019800" y="3086100"/>
            <a:ext cx="53340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Rectangle 1"/>
          <p:cNvSpPr>
            <a:spLocks noChangeArrowheads="1"/>
          </p:cNvSpPr>
          <p:nvPr/>
        </p:nvSpPr>
        <p:spPr bwMode="auto">
          <a:xfrm>
            <a:off x="6286501" y="4775664"/>
            <a:ext cx="4800602" cy="279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900"/>
              <a:t>Hoàn thành bài tập 4, 5, 6  </a:t>
            </a:r>
            <a:r>
              <a:rPr lang="vi-VN" sz="3900"/>
              <a:t>-</a:t>
            </a:r>
            <a:r>
              <a:rPr lang="en-US" sz="3900"/>
              <a:t> phần Luyện tập SHS tr.71</a:t>
            </a:r>
            <a:endParaRPr lang="en-US" sz="3900">
              <a:latin typeface="Arial" pitchFamily="34" charset="0"/>
              <a:cs typeface="Arial" pitchFamily="34" charset="0"/>
            </a:endParaRPr>
          </a:p>
        </p:txBody>
      </p:sp>
      <p:sp>
        <p:nvSpPr>
          <p:cNvPr id="25" name="Freeform 21"/>
          <p:cNvSpPr/>
          <p:nvPr/>
        </p:nvSpPr>
        <p:spPr>
          <a:xfrm>
            <a:off x="11811000" y="3086100"/>
            <a:ext cx="54864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Rectangle 1"/>
          <p:cNvSpPr>
            <a:spLocks noChangeArrowheads="1"/>
          </p:cNvSpPr>
          <p:nvPr/>
        </p:nvSpPr>
        <p:spPr bwMode="auto">
          <a:xfrm>
            <a:off x="12020549" y="4775664"/>
            <a:ext cx="5067302" cy="279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900"/>
              <a:t>Làm bài tập Bài 10 - Sách bài tập </a:t>
            </a:r>
            <a:endParaRPr lang="vi-VN" sz="3900"/>
          </a:p>
          <a:p>
            <a:pPr lvl="0" algn="ctr" fontAlgn="base">
              <a:lnSpc>
                <a:spcPct val="150000"/>
              </a:lnSpc>
              <a:spcBef>
                <a:spcPct val="0"/>
              </a:spcBef>
              <a:spcAft>
                <a:spcPct val="0"/>
              </a:spcAft>
            </a:pPr>
            <a:r>
              <a:rPr lang="en-US" sz="3900"/>
              <a:t>Giáo dục công dân 8</a:t>
            </a:r>
            <a:endParaRPr lang="en-US" sz="3900">
              <a:latin typeface="Arial" pitchFamily="34" charset="0"/>
              <a:cs typeface="Arial" pitchFamily="34" charset="0"/>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14" name="Freeform 3"/>
          <p:cNvSpPr/>
          <p:nvPr/>
        </p:nvSpPr>
        <p:spPr>
          <a:xfrm>
            <a:off x="1633642" y="23461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4"/>
          <p:cNvSpPr/>
          <p:nvPr/>
        </p:nvSpPr>
        <p:spPr>
          <a:xfrm>
            <a:off x="1481242" y="21937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5"/>
          <p:cNvSpPr/>
          <p:nvPr/>
        </p:nvSpPr>
        <p:spPr>
          <a:xfrm rot="1280600">
            <a:off x="-2095788" y="7351784"/>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6"/>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7"/>
          <p:cNvSpPr/>
          <p:nvPr/>
        </p:nvSpPr>
        <p:spPr>
          <a:xfrm>
            <a:off x="10960547" y="2849085"/>
            <a:ext cx="5438226" cy="6224007"/>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0"/>
            <a:stretch>
              <a:fillRect/>
            </a:stretch>
          </a:blipFill>
        </p:spPr>
      </p:sp>
      <p:sp>
        <p:nvSpPr>
          <p:cNvPr id="19" name="Freeform 9"/>
          <p:cNvSpPr/>
          <p:nvPr/>
        </p:nvSpPr>
        <p:spPr>
          <a:xfrm>
            <a:off x="2753206" y="4262376"/>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11"/>
          <p:cNvSpPr txBox="1"/>
          <p:nvPr/>
        </p:nvSpPr>
        <p:spPr>
          <a:xfrm>
            <a:off x="2873908" y="2400300"/>
            <a:ext cx="9622892" cy="5539978"/>
          </a:xfrm>
          <a:prstGeom prst="rect">
            <a:avLst/>
          </a:prstGeom>
        </p:spPr>
        <p:txBody>
          <a:bodyPr wrap="square" lIns="0" tIns="0" rIns="0" bIns="0" rtlCol="0" anchor="t">
            <a:spAutoFit/>
          </a:bodyPr>
          <a:lstStyle/>
          <a:p>
            <a:pPr lvl="0" algn="ctr">
              <a:lnSpc>
                <a:spcPct val="150000"/>
              </a:lnSpc>
            </a:pPr>
            <a:r>
              <a:rPr lang="en-US" sz="8000" b="1">
                <a:latin typeface="Arial" pitchFamily="34" charset="0"/>
                <a:cs typeface="Arial" pitchFamily="34" charset="0"/>
              </a:rPr>
              <a:t>CẢM ƠN CÁC EM ĐÃ LẮNG NGHE, HẸN GẶP LẠI!</a:t>
            </a:r>
          </a:p>
        </p:txBody>
      </p:sp>
    </p:spTree>
    <p:extLst>
      <p:ext uri="{BB962C8B-B14F-4D97-AF65-F5344CB8AC3E}">
        <p14:creationId xmlns:p14="http://schemas.microsoft.com/office/powerpoint/2010/main" val="3715945793"/>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6" name="Freeform 3"/>
          <p:cNvSpPr/>
          <p:nvPr/>
        </p:nvSpPr>
        <p:spPr>
          <a:xfrm>
            <a:off x="1219201" y="1263845"/>
            <a:ext cx="15935806" cy="7918256"/>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4"/>
          <p:cNvSpPr txBox="1"/>
          <p:nvPr/>
        </p:nvSpPr>
        <p:spPr>
          <a:xfrm>
            <a:off x="4205834" y="2400300"/>
            <a:ext cx="9958784" cy="1523494"/>
          </a:xfrm>
          <a:prstGeom prst="rect">
            <a:avLst/>
          </a:prstGeom>
        </p:spPr>
        <p:txBody>
          <a:bodyPr wrap="square" lIns="0" tIns="0" rIns="0" bIns="0" rtlCol="0" anchor="t">
            <a:spAutoFit/>
          </a:bodyPr>
          <a:lstStyle/>
          <a:p>
            <a:pPr algn="ctr">
              <a:lnSpc>
                <a:spcPct val="150000"/>
              </a:lnSpc>
              <a:spcBef>
                <a:spcPct val="0"/>
              </a:spcBef>
            </a:pPr>
            <a:r>
              <a:rPr lang="vi-VN" sz="6600" b="1" dirty="0">
                <a:solidFill>
                  <a:srgbClr val="000000"/>
                </a:solidFill>
                <a:latin typeface="Arial" pitchFamily="34" charset="0"/>
                <a:cs typeface="Arial" pitchFamily="34" charset="0"/>
              </a:rPr>
              <a:t>BÀI 10</a:t>
            </a:r>
            <a:endParaRPr lang="en-US" sz="6600" b="1" dirty="0">
              <a:solidFill>
                <a:srgbClr val="000000"/>
              </a:solidFill>
              <a:latin typeface="Arial" pitchFamily="34" charset="0"/>
              <a:cs typeface="Arial" pitchFamily="34" charset="0"/>
            </a:endParaRPr>
          </a:p>
        </p:txBody>
      </p:sp>
      <p:grpSp>
        <p:nvGrpSpPr>
          <p:cNvPr id="8" name="Group 5"/>
          <p:cNvGrpSpPr/>
          <p:nvPr/>
        </p:nvGrpSpPr>
        <p:grpSpPr>
          <a:xfrm>
            <a:off x="2057400" y="4260096"/>
            <a:ext cx="14105856" cy="4242747"/>
            <a:chOff x="0" y="0"/>
            <a:chExt cx="2550324" cy="520558"/>
          </a:xfrm>
        </p:grpSpPr>
        <p:sp>
          <p:nvSpPr>
            <p:cNvPr id="9" name="Freeform 6"/>
            <p:cNvSpPr/>
            <p:nvPr/>
          </p:nvSpPr>
          <p:spPr>
            <a:xfrm>
              <a:off x="0" y="0"/>
              <a:ext cx="2550324" cy="520558"/>
            </a:xfrm>
            <a:custGeom>
              <a:avLst/>
              <a:gdLst/>
              <a:ahLst/>
              <a:cxnLst/>
              <a:rect l="l" t="t" r="r" b="b"/>
              <a:pathLst>
                <a:path w="2550324" h="520558">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id="11" name="TextBox 7"/>
            <p:cNvSpPr txBox="1"/>
            <p:nvPr/>
          </p:nvSpPr>
          <p:spPr>
            <a:xfrm>
              <a:off x="0" y="-9525"/>
              <a:ext cx="2550324" cy="530083"/>
            </a:xfrm>
            <a:prstGeom prst="rect">
              <a:avLst/>
            </a:prstGeom>
          </p:spPr>
          <p:txBody>
            <a:bodyPr lIns="0" tIns="0" rIns="0" bIns="0" rtlCol="0" anchor="ctr"/>
            <a:lstStyle/>
            <a:p>
              <a:pPr algn="ctr">
                <a:lnSpc>
                  <a:spcPts val="700"/>
                </a:lnSpc>
                <a:spcBef>
                  <a:spcPct val="0"/>
                </a:spcBef>
              </a:pPr>
              <a:endParaRPr/>
            </a:p>
          </p:txBody>
        </p:sp>
      </p:grpSp>
      <p:sp>
        <p:nvSpPr>
          <p:cNvPr id="14" name="TextBox 8"/>
          <p:cNvSpPr txBox="1"/>
          <p:nvPr/>
        </p:nvSpPr>
        <p:spPr>
          <a:xfrm>
            <a:off x="1804258" y="4162949"/>
            <a:ext cx="14526174" cy="4154984"/>
          </a:xfrm>
          <a:prstGeom prst="rect">
            <a:avLst/>
          </a:prstGeom>
        </p:spPr>
        <p:txBody>
          <a:bodyPr wrap="square" lIns="0" tIns="0" rIns="0" bIns="0" rtlCol="0" anchor="t">
            <a:spAutoFit/>
          </a:bodyPr>
          <a:lstStyle/>
          <a:p>
            <a:pPr algn="ctr">
              <a:lnSpc>
                <a:spcPct val="150000"/>
              </a:lnSpc>
              <a:spcBef>
                <a:spcPct val="0"/>
              </a:spcBef>
            </a:pPr>
            <a:r>
              <a:rPr lang="vi-VN" sz="6000" b="1" dirty="0">
                <a:solidFill>
                  <a:srgbClr val="000000"/>
                </a:solidFill>
                <a:latin typeface="Arial" pitchFamily="34" charset="0"/>
                <a:cs typeface="Arial" pitchFamily="34" charset="0"/>
              </a:rPr>
              <a:t>QUYỀN VÀ NGHĨA VỤ </a:t>
            </a:r>
          </a:p>
          <a:p>
            <a:pPr algn="ctr">
              <a:lnSpc>
                <a:spcPct val="150000"/>
              </a:lnSpc>
              <a:spcBef>
                <a:spcPct val="0"/>
              </a:spcBef>
            </a:pPr>
            <a:r>
              <a:rPr lang="vi-VN" sz="6000" b="1" dirty="0">
                <a:solidFill>
                  <a:srgbClr val="000000"/>
                </a:solidFill>
                <a:latin typeface="Arial" pitchFamily="34" charset="0"/>
                <a:cs typeface="Arial" pitchFamily="34" charset="0"/>
              </a:rPr>
              <a:t>LAO ĐỘNG CỦA CÔNG DÂN</a:t>
            </a:r>
            <a:endParaRPr lang="en-US" sz="6000" b="1" dirty="0">
              <a:solidFill>
                <a:srgbClr val="000000"/>
              </a:solidFill>
              <a:latin typeface="Arial" pitchFamily="34" charset="0"/>
              <a:cs typeface="Arial" pitchFamily="34" charset="0"/>
            </a:endParaRPr>
          </a:p>
          <a:p>
            <a:pPr algn="ctr">
              <a:lnSpc>
                <a:spcPct val="150000"/>
              </a:lnSpc>
              <a:spcBef>
                <a:spcPct val="0"/>
              </a:spcBef>
            </a:pPr>
            <a:r>
              <a:rPr lang="en-US" sz="6000" b="1" dirty="0">
                <a:solidFill>
                  <a:srgbClr val="000000"/>
                </a:solidFill>
                <a:latin typeface="Arial" pitchFamily="34" charset="0"/>
                <a:cs typeface="Arial" pitchFamily="34" charset="0"/>
              </a:rPr>
              <a:t>(</a:t>
            </a:r>
            <a:r>
              <a:rPr lang="en-US" sz="6000" b="1" dirty="0" err="1">
                <a:solidFill>
                  <a:srgbClr val="000000"/>
                </a:solidFill>
                <a:latin typeface="Arial" pitchFamily="34" charset="0"/>
                <a:cs typeface="Arial" pitchFamily="34" charset="0"/>
              </a:rPr>
              <a:t>Tiết</a:t>
            </a:r>
            <a:r>
              <a:rPr lang="en-US" sz="6000" b="1" dirty="0">
                <a:solidFill>
                  <a:srgbClr val="000000"/>
                </a:solidFill>
                <a:latin typeface="Arial" pitchFamily="34" charset="0"/>
                <a:cs typeface="Arial" pitchFamily="34" charset="0"/>
              </a:rPr>
              <a:t> 1)</a:t>
            </a:r>
          </a:p>
        </p:txBody>
      </p:sp>
      <p:sp>
        <p:nvSpPr>
          <p:cNvPr id="15" name="Freeform 9"/>
          <p:cNvSpPr/>
          <p:nvPr/>
        </p:nvSpPr>
        <p:spPr>
          <a:xfrm rot="20355745">
            <a:off x="15797777" y="6109845"/>
            <a:ext cx="1065310" cy="1847301"/>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2287840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1524000" y="1181102"/>
            <a:ext cx="15468600" cy="8229599"/>
          </a:xfrm>
          <a:custGeom>
            <a:avLst/>
            <a:gdLst/>
            <a:ahLst/>
            <a:cxnLst/>
            <a:rect l="l" t="t" r="r" b="b"/>
            <a:pathLst>
              <a:path w="10236748" h="6321192">
                <a:moveTo>
                  <a:pt x="0" y="0"/>
                </a:moveTo>
                <a:lnTo>
                  <a:pt x="10236748" y="0"/>
                </a:lnTo>
                <a:lnTo>
                  <a:pt x="10236748" y="6321192"/>
                </a:lnTo>
                <a:lnTo>
                  <a:pt x="0" y="6321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4"/>
          <p:cNvGrpSpPr/>
          <p:nvPr/>
        </p:nvGrpSpPr>
        <p:grpSpPr>
          <a:xfrm>
            <a:off x="908837" y="450064"/>
            <a:ext cx="8244670" cy="2214452"/>
            <a:chOff x="0" y="0"/>
            <a:chExt cx="1962273" cy="611733"/>
          </a:xfrm>
        </p:grpSpPr>
        <p:sp>
          <p:nvSpPr>
            <p:cNvPr id="7" name="Freeform 5"/>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8" name="TextBox 6"/>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9" name="Freeform 7"/>
          <p:cNvSpPr/>
          <p:nvPr/>
        </p:nvSpPr>
        <p:spPr>
          <a:xfrm rot="1683888">
            <a:off x="15941324" y="5997880"/>
            <a:ext cx="2635956"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p:cNvSpPr/>
          <p:nvPr/>
        </p:nvSpPr>
        <p:spPr>
          <a:xfrm>
            <a:off x="2286000" y="3664681"/>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0"/>
          <p:cNvSpPr/>
          <p:nvPr/>
        </p:nvSpPr>
        <p:spPr>
          <a:xfrm>
            <a:off x="9693784" y="3664679"/>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1"/>
          <p:cNvSpPr/>
          <p:nvPr/>
        </p:nvSpPr>
        <p:spPr>
          <a:xfrm>
            <a:off x="2286000" y="6447703"/>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2"/>
          <p:cNvSpPr/>
          <p:nvPr/>
        </p:nvSpPr>
        <p:spPr>
          <a:xfrm>
            <a:off x="9677400" y="6483845"/>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5"/>
          <p:cNvSpPr/>
          <p:nvPr/>
        </p:nvSpPr>
        <p:spPr>
          <a:xfrm>
            <a:off x="15163801" y="7537880"/>
            <a:ext cx="1752602" cy="1848222"/>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6"/>
          <p:cNvSpPr txBox="1"/>
          <p:nvPr/>
        </p:nvSpPr>
        <p:spPr>
          <a:xfrm>
            <a:off x="3810000" y="3285871"/>
            <a:ext cx="5791200" cy="1477328"/>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Tầm quan trọng của lao động đối với đời sống của con người</a:t>
            </a:r>
            <a:endParaRPr lang="en-US" sz="3200" spc="-25">
              <a:solidFill>
                <a:srgbClr val="000000"/>
              </a:solidFill>
              <a:latin typeface="Arial" pitchFamily="34" charset="0"/>
              <a:cs typeface="Arial" pitchFamily="34" charset="0"/>
            </a:endParaRPr>
          </a:p>
        </p:txBody>
      </p:sp>
      <p:sp>
        <p:nvSpPr>
          <p:cNvPr id="19" name="TextBox 17"/>
          <p:cNvSpPr txBox="1"/>
          <p:nvPr/>
        </p:nvSpPr>
        <p:spPr>
          <a:xfrm>
            <a:off x="1258846" y="924496"/>
            <a:ext cx="7544648" cy="1231106"/>
          </a:xfrm>
          <a:prstGeom prst="rect">
            <a:avLst/>
          </a:prstGeom>
        </p:spPr>
        <p:txBody>
          <a:bodyPr wrap="square" lIns="0" tIns="0" rIns="0" bIns="0" rtlCol="0" anchor="t">
            <a:spAutoFit/>
          </a:bodyPr>
          <a:lstStyle/>
          <a:p>
            <a:pPr algn="ctr">
              <a:lnSpc>
                <a:spcPts val="9630"/>
              </a:lnSpc>
              <a:spcBef>
                <a:spcPct val="0"/>
              </a:spcBef>
            </a:pPr>
            <a:r>
              <a:rPr lang="vi-VN" sz="6100" b="1">
                <a:solidFill>
                  <a:srgbClr val="000000"/>
                </a:solidFill>
                <a:latin typeface="Arial" pitchFamily="34" charset="0"/>
                <a:cs typeface="Arial" pitchFamily="34" charset="0"/>
              </a:rPr>
              <a:t>NỘI DUNG BÀI HỌC</a:t>
            </a:r>
            <a:endParaRPr lang="en-US" sz="6100" b="1">
              <a:solidFill>
                <a:srgbClr val="000000"/>
              </a:solidFill>
              <a:latin typeface="Arial" pitchFamily="34" charset="0"/>
              <a:cs typeface="Arial" pitchFamily="34" charset="0"/>
            </a:endParaRPr>
          </a:p>
        </p:txBody>
      </p:sp>
      <p:sp>
        <p:nvSpPr>
          <p:cNvPr id="20" name="TextBox 18"/>
          <p:cNvSpPr txBox="1"/>
          <p:nvPr/>
        </p:nvSpPr>
        <p:spPr>
          <a:xfrm>
            <a:off x="2516954" y="3700824"/>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01</a:t>
            </a:r>
          </a:p>
        </p:txBody>
      </p:sp>
      <p:sp>
        <p:nvSpPr>
          <p:cNvPr id="21" name="TextBox 19"/>
          <p:cNvSpPr txBox="1"/>
          <p:nvPr/>
        </p:nvSpPr>
        <p:spPr>
          <a:xfrm>
            <a:off x="11277600" y="2916536"/>
            <a:ext cx="5257800" cy="2215991"/>
          </a:xfrm>
          <a:prstGeom prst="rect">
            <a:avLst/>
          </a:prstGeom>
        </p:spPr>
        <p:txBody>
          <a:bodyPr wrap="square" lIns="0" tIns="0" rIns="0" bIns="0" rtlCol="0" anchor="t">
            <a:spAutoFit/>
          </a:bodyPr>
          <a:lstStyle/>
          <a:p>
            <a:pPr algn="just">
              <a:lnSpc>
                <a:spcPct val="150000"/>
              </a:lnSpc>
            </a:pPr>
            <a:r>
              <a:rPr lang="en-US" sz="3200">
                <a:latin typeface="Arial" pitchFamily="34" charset="0"/>
                <a:cs typeface="Arial" pitchFamily="34" charset="0"/>
              </a:rPr>
              <a:t>Pháp luật về quyền, nghĩa vụ lao động của công dân và lao động chưa thành niên</a:t>
            </a:r>
          </a:p>
        </p:txBody>
      </p:sp>
      <p:sp>
        <p:nvSpPr>
          <p:cNvPr id="22" name="TextBox 20"/>
          <p:cNvSpPr txBox="1"/>
          <p:nvPr/>
        </p:nvSpPr>
        <p:spPr>
          <a:xfrm>
            <a:off x="9924736" y="3700821"/>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02</a:t>
            </a:r>
          </a:p>
        </p:txBody>
      </p:sp>
      <p:sp>
        <p:nvSpPr>
          <p:cNvPr id="23" name="TextBox 21"/>
          <p:cNvSpPr txBox="1"/>
          <p:nvPr/>
        </p:nvSpPr>
        <p:spPr>
          <a:xfrm>
            <a:off x="3809999" y="5465446"/>
            <a:ext cx="5791202" cy="2954655"/>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Quyền và nghĩa vụ cơ bản của các bên tham gia hợp đồng lao động và nội dung của hợp đồng lao động</a:t>
            </a:r>
            <a:endParaRPr lang="en-US" sz="3200" spc="-25">
              <a:solidFill>
                <a:srgbClr val="000000"/>
              </a:solidFill>
              <a:latin typeface="Arial" pitchFamily="34" charset="0"/>
              <a:cs typeface="Arial" pitchFamily="34" charset="0"/>
            </a:endParaRPr>
          </a:p>
        </p:txBody>
      </p:sp>
      <p:sp>
        <p:nvSpPr>
          <p:cNvPr id="24" name="TextBox 22"/>
          <p:cNvSpPr txBox="1"/>
          <p:nvPr/>
        </p:nvSpPr>
        <p:spPr>
          <a:xfrm>
            <a:off x="2516954" y="6483844"/>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03</a:t>
            </a:r>
          </a:p>
        </p:txBody>
      </p:sp>
      <p:sp>
        <p:nvSpPr>
          <p:cNvPr id="25" name="TextBox 23"/>
          <p:cNvSpPr txBox="1"/>
          <p:nvPr/>
        </p:nvSpPr>
        <p:spPr>
          <a:xfrm>
            <a:off x="11277600" y="6240253"/>
            <a:ext cx="5257800" cy="1477328"/>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Trách nhiệm của học sinh trong tham gia lao động</a:t>
            </a:r>
            <a:endParaRPr lang="en-US" sz="3200" spc="-25">
              <a:solidFill>
                <a:srgbClr val="000000"/>
              </a:solidFill>
              <a:latin typeface="Arial" pitchFamily="34" charset="0"/>
              <a:cs typeface="Arial" pitchFamily="34" charset="0"/>
            </a:endParaRPr>
          </a:p>
        </p:txBody>
      </p:sp>
      <p:sp>
        <p:nvSpPr>
          <p:cNvPr id="26" name="TextBox 24"/>
          <p:cNvSpPr txBox="1"/>
          <p:nvPr/>
        </p:nvSpPr>
        <p:spPr>
          <a:xfrm>
            <a:off x="9908354" y="6519987"/>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04</a:t>
            </a:r>
          </a:p>
        </p:txBody>
      </p:sp>
      <p:sp>
        <p:nvSpPr>
          <p:cNvPr id="27" name="Freeform 29"/>
          <p:cNvSpPr/>
          <p:nvPr/>
        </p:nvSpPr>
        <p:spPr>
          <a:xfrm rot="1683888">
            <a:off x="40236" y="10274296"/>
            <a:ext cx="2635956"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1153230"/>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Vertical)">
                                      <p:cBhvr>
                                        <p:cTn id="40" dur="500"/>
                                        <p:tgtEl>
                                          <p:spTgt spid="26"/>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89">
            <a:extLst>
              <a:ext uri="{FF2B5EF4-FFF2-40B4-BE49-F238E27FC236}">
                <a16:creationId xmlns:a16="http://schemas.microsoft.com/office/drawing/2014/main" id="{0C4A979C-CCB7-868F-18CB-AFE61CD9DF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401" t="5628" r="27635" b="61389"/>
          <a:stretch/>
        </p:blipFill>
        <p:spPr>
          <a:xfrm>
            <a:off x="2596607" y="266586"/>
            <a:ext cx="4477794" cy="4927590"/>
          </a:xfrm>
          <a:prstGeom prst="rect">
            <a:avLst/>
          </a:prstGeom>
        </p:spPr>
      </p:pic>
      <p:pic>
        <p:nvPicPr>
          <p:cNvPr id="5" name="Picture 4">
            <a:extLst>
              <a:ext uri="{FF2B5EF4-FFF2-40B4-BE49-F238E27FC236}">
                <a16:creationId xmlns:a16="http://schemas.microsoft.com/office/drawing/2014/main" id="{9DB27AED-47F4-83CD-B461-F2FDAD422365}"/>
              </a:ext>
            </a:extLst>
          </p:cNvPr>
          <p:cNvPicPr>
            <a:picLocks noChangeAspect="1"/>
          </p:cNvPicPr>
          <p:nvPr/>
        </p:nvPicPr>
        <p:blipFill>
          <a:blip r:embed="rId5"/>
          <a:stretch>
            <a:fillRect/>
          </a:stretch>
        </p:blipFill>
        <p:spPr>
          <a:xfrm>
            <a:off x="12125663" y="-251757"/>
            <a:ext cx="2487384" cy="6255038"/>
          </a:xfrm>
          <a:prstGeom prst="rect">
            <a:avLst/>
          </a:prstGeom>
        </p:spPr>
      </p:pic>
      <p:grpSp>
        <p:nvGrpSpPr>
          <p:cNvPr id="7" name="Group 6">
            <a:extLst>
              <a:ext uri="{FF2B5EF4-FFF2-40B4-BE49-F238E27FC236}">
                <a16:creationId xmlns:a16="http://schemas.microsoft.com/office/drawing/2014/main" id="{D9C16CBF-0FB5-CE56-3C4F-CEEC34770048}"/>
              </a:ext>
            </a:extLst>
          </p:cNvPr>
          <p:cNvGrpSpPr/>
          <p:nvPr/>
        </p:nvGrpSpPr>
        <p:grpSpPr>
          <a:xfrm>
            <a:off x="-388651" y="6187666"/>
            <a:ext cx="5909515" cy="4072739"/>
            <a:chOff x="4479297" y="4126245"/>
            <a:chExt cx="3424337" cy="2220276"/>
          </a:xfrm>
        </p:grpSpPr>
        <p:pic>
          <p:nvPicPr>
            <p:cNvPr id="9" name="PA_库_图片 27">
              <a:extLst>
                <a:ext uri="{FF2B5EF4-FFF2-40B4-BE49-F238E27FC236}">
                  <a16:creationId xmlns:a16="http://schemas.microsoft.com/office/drawing/2014/main" id="{F620CC4A-4B58-17ED-581D-77A24ABE040D}"/>
                </a:ext>
              </a:extLst>
            </p:cNvPr>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a:stretch>
              <a:fillRect/>
            </a:stretch>
          </p:blipFill>
          <p:spPr>
            <a:xfrm rot="5174318">
              <a:off x="5156669" y="3659594"/>
              <a:ext cx="2009555" cy="3364300"/>
            </a:xfrm>
            <a:prstGeom prst="rect">
              <a:avLst/>
            </a:prstGeom>
          </p:spPr>
        </p:pic>
        <p:sp>
          <p:nvSpPr>
            <p:cNvPr id="10" name="Rectangle 9">
              <a:extLst>
                <a:ext uri="{FF2B5EF4-FFF2-40B4-BE49-F238E27FC236}">
                  <a16:creationId xmlns:a16="http://schemas.microsoft.com/office/drawing/2014/main" id="{28A5047D-39AB-126F-D5AB-E3925865FB3D}"/>
                </a:ext>
              </a:extLst>
            </p:cNvPr>
            <p:cNvSpPr/>
            <p:nvPr/>
          </p:nvSpPr>
          <p:spPr>
            <a:xfrm>
              <a:off x="5052243" y="4126245"/>
              <a:ext cx="2851391" cy="654366"/>
            </a:xfrm>
            <a:prstGeom prst="rect">
              <a:avLst/>
            </a:prstGeom>
          </p:spPr>
          <p:txBody>
            <a:bodyPr wrap="square">
              <a:spAutoFit/>
            </a:bodyPr>
            <a:lstStyle/>
            <a:p>
              <a:pPr defTabSz="1371600">
                <a:defRPr/>
              </a:pPr>
              <a:r>
                <a:rPr lang="en-US" altLang="en-US" sz="4800" b="1" dirty="0">
                  <a:solidFill>
                    <a:srgbClr val="FF0000"/>
                  </a:solidFill>
                  <a:latin typeface="Times New Roman" pitchFamily="18" charset="0"/>
                  <a:cs typeface="Times New Roman" pitchFamily="18" charset="0"/>
                </a:rPr>
                <a:t> </a:t>
              </a:r>
              <a:r>
                <a:rPr lang="en-US" altLang="en-US" sz="2400" b="1" dirty="0">
                  <a:solidFill>
                    <a:srgbClr val="FF0000"/>
                  </a:solidFill>
                  <a:latin typeface="Times New Roman" panose="02020603050405020304" pitchFamily="18" charset="0"/>
                  <a:cs typeface="Times New Roman" panose="02020603050405020304" pitchFamily="18" charset="0"/>
                </a:rPr>
                <a:t>CÔ HẰNG</a:t>
              </a:r>
            </a:p>
            <a:p>
              <a:pPr defTabSz="1371600">
                <a:defRPr/>
              </a:pPr>
              <a:r>
                <a:rPr lang="en-US" sz="2400" b="1" dirty="0">
                  <a:solidFill>
                    <a:srgbClr val="FF0000"/>
                  </a:solidFill>
                  <a:latin typeface="Times New Roman" panose="02020603050405020304" pitchFamily="18" charset="0"/>
                  <a:cs typeface="Times New Roman" panose="02020603050405020304" pitchFamily="18" charset="0"/>
                </a:rPr>
                <a:t>THCS &amp; THPT </a:t>
              </a:r>
              <a:r>
                <a:rPr lang="en-US" sz="2400" b="1" dirty="0" err="1">
                  <a:solidFill>
                    <a:srgbClr val="FF0000"/>
                  </a:solidFill>
                  <a:latin typeface="Times New Roman" panose="02020603050405020304" pitchFamily="18" charset="0"/>
                  <a:cs typeface="Times New Roman" panose="02020603050405020304" pitchFamily="18" charset="0"/>
                </a:rPr>
                <a:t>Hưng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Điền</a:t>
              </a:r>
              <a:r>
                <a:rPr lang="en-US" sz="2400" b="1" dirty="0">
                  <a:solidFill>
                    <a:srgbClr val="FF0000"/>
                  </a:solidFill>
                  <a:latin typeface="Times New Roman" panose="02020603050405020304" pitchFamily="18" charset="0"/>
                  <a:cs typeface="Times New Roman" panose="02020603050405020304" pitchFamily="18" charset="0"/>
                </a:rPr>
                <a:t> B</a:t>
              </a:r>
              <a:endParaRPr lang="en-US" sz="2400" dirty="0">
                <a:solidFill>
                  <a:srgbClr val="5F5F5F"/>
                </a:solidFill>
                <a:latin typeface="Times New Roman" panose="02020603050405020304" pitchFamily="18" charset="0"/>
                <a:cs typeface="Times New Roman" panose="02020603050405020304" pitchFamily="18" charset="0"/>
              </a:endParaRPr>
            </a:p>
          </p:txBody>
        </p:sp>
      </p:grpSp>
      <p:pic>
        <p:nvPicPr>
          <p:cNvPr id="12" name="图片 2">
            <a:extLst>
              <a:ext uri="{FF2B5EF4-FFF2-40B4-BE49-F238E27FC236}">
                <a16:creationId xmlns:a16="http://schemas.microsoft.com/office/drawing/2014/main" id="{AEA0EE0F-EEC3-54B8-769F-3FC229AA9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98583" y="780090"/>
            <a:ext cx="2542044" cy="3242859"/>
          </a:xfrm>
          <a:prstGeom prst="rect">
            <a:avLst/>
          </a:prstGeom>
        </p:spPr>
      </p:pic>
      <p:grpSp>
        <p:nvGrpSpPr>
          <p:cNvPr id="13" name="组合 2">
            <a:extLst>
              <a:ext uri="{FF2B5EF4-FFF2-40B4-BE49-F238E27FC236}">
                <a16:creationId xmlns:a16="http://schemas.microsoft.com/office/drawing/2014/main" id="{5A99EF6F-9E65-967F-59DD-F0B54C6CB085}"/>
              </a:ext>
            </a:extLst>
          </p:cNvPr>
          <p:cNvGrpSpPr/>
          <p:nvPr/>
        </p:nvGrpSpPr>
        <p:grpSpPr>
          <a:xfrm>
            <a:off x="4933765" y="1941215"/>
            <a:ext cx="8560202" cy="5970558"/>
            <a:chOff x="1949253" y="1627716"/>
            <a:chExt cx="3271491" cy="2309600"/>
          </a:xfrm>
        </p:grpSpPr>
        <p:grpSp>
          <p:nvGrpSpPr>
            <p:cNvPr id="14" name="组合 135">
              <a:extLst>
                <a:ext uri="{FF2B5EF4-FFF2-40B4-BE49-F238E27FC236}">
                  <a16:creationId xmlns:a16="http://schemas.microsoft.com/office/drawing/2014/main" id="{E267AF35-9C70-4301-D0F4-4773A1B0CAD2}"/>
                </a:ext>
              </a:extLst>
            </p:cNvPr>
            <p:cNvGrpSpPr/>
            <p:nvPr/>
          </p:nvGrpSpPr>
          <p:grpSpPr>
            <a:xfrm>
              <a:off x="1949253" y="1627716"/>
              <a:ext cx="3271491" cy="2309600"/>
              <a:chOff x="3246438" y="1068388"/>
              <a:chExt cx="5711825" cy="4678363"/>
            </a:xfrm>
            <a:solidFill>
              <a:srgbClr val="000000"/>
            </a:solidFill>
          </p:grpSpPr>
          <p:sp>
            <p:nvSpPr>
              <p:cNvPr id="16" name="Freeform 5">
                <a:extLst>
                  <a:ext uri="{FF2B5EF4-FFF2-40B4-BE49-F238E27FC236}">
                    <a16:creationId xmlns:a16="http://schemas.microsoft.com/office/drawing/2014/main" id="{CBCA5D7D-E47D-CDE4-7DE5-07F1C373EA6D}"/>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7" name="Freeform 6">
                <a:extLst>
                  <a:ext uri="{FF2B5EF4-FFF2-40B4-BE49-F238E27FC236}">
                    <a16:creationId xmlns:a16="http://schemas.microsoft.com/office/drawing/2014/main" id="{6CE18D05-48AF-6929-36DF-FDAF224E608F}"/>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8" name="Freeform 7">
                <a:extLst>
                  <a:ext uri="{FF2B5EF4-FFF2-40B4-BE49-F238E27FC236}">
                    <a16:creationId xmlns:a16="http://schemas.microsoft.com/office/drawing/2014/main" id="{65781073-F301-0D02-C422-FC1D3F49452B}"/>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9" name="Freeform 8">
                <a:extLst>
                  <a:ext uri="{FF2B5EF4-FFF2-40B4-BE49-F238E27FC236}">
                    <a16:creationId xmlns:a16="http://schemas.microsoft.com/office/drawing/2014/main" id="{E374C062-47BA-F99B-F666-FFA4D72275D2}"/>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0" name="Freeform 9">
                <a:extLst>
                  <a:ext uri="{FF2B5EF4-FFF2-40B4-BE49-F238E27FC236}">
                    <a16:creationId xmlns:a16="http://schemas.microsoft.com/office/drawing/2014/main" id="{5762387C-4262-D0AB-5FC3-5005EC775AEA}"/>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1" name="Freeform 10">
                <a:extLst>
                  <a:ext uri="{FF2B5EF4-FFF2-40B4-BE49-F238E27FC236}">
                    <a16:creationId xmlns:a16="http://schemas.microsoft.com/office/drawing/2014/main" id="{CD877F86-E96D-3C5E-3BD0-AC729B114D0B}"/>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2" name="Freeform 11">
                <a:extLst>
                  <a:ext uri="{FF2B5EF4-FFF2-40B4-BE49-F238E27FC236}">
                    <a16:creationId xmlns:a16="http://schemas.microsoft.com/office/drawing/2014/main" id="{853D9D0C-FABE-1977-3805-FDCD6B4722F6}"/>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grpSp>
            <p:nvGrpSpPr>
              <p:cNvPr id="23" name="组合 143">
                <a:extLst>
                  <a:ext uri="{FF2B5EF4-FFF2-40B4-BE49-F238E27FC236}">
                    <a16:creationId xmlns:a16="http://schemas.microsoft.com/office/drawing/2014/main" id="{7A2FB8B4-46B0-811C-9AC9-AA7B673E0ECA}"/>
                  </a:ext>
                </a:extLst>
              </p:cNvPr>
              <p:cNvGrpSpPr/>
              <p:nvPr/>
            </p:nvGrpSpPr>
            <p:grpSpPr>
              <a:xfrm>
                <a:off x="3517901" y="1225551"/>
                <a:ext cx="5260975" cy="4090987"/>
                <a:chOff x="3517901" y="1225551"/>
                <a:chExt cx="5260975" cy="4090987"/>
              </a:xfrm>
              <a:grpFill/>
            </p:grpSpPr>
            <p:sp>
              <p:nvSpPr>
                <p:cNvPr id="24" name="Freeform 12">
                  <a:extLst>
                    <a:ext uri="{FF2B5EF4-FFF2-40B4-BE49-F238E27FC236}">
                      <a16:creationId xmlns:a16="http://schemas.microsoft.com/office/drawing/2014/main" id="{DFC5EAFC-4332-1EA0-10A3-89381B933A67}"/>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5" name="Freeform 13">
                  <a:extLst>
                    <a:ext uri="{FF2B5EF4-FFF2-40B4-BE49-F238E27FC236}">
                      <a16:creationId xmlns:a16="http://schemas.microsoft.com/office/drawing/2014/main" id="{DFD19C4C-1DF4-9774-6BBE-C3A551B20B9B}"/>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6" name="Freeform 14">
                  <a:extLst>
                    <a:ext uri="{FF2B5EF4-FFF2-40B4-BE49-F238E27FC236}">
                      <a16:creationId xmlns:a16="http://schemas.microsoft.com/office/drawing/2014/main" id="{F771E052-0E87-1F31-41D8-D864FCD3F05A}"/>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7" name="Freeform 15">
                  <a:extLst>
                    <a:ext uri="{FF2B5EF4-FFF2-40B4-BE49-F238E27FC236}">
                      <a16:creationId xmlns:a16="http://schemas.microsoft.com/office/drawing/2014/main" id="{0FDA65AD-2A64-1CA5-9D19-13204BC66E2E}"/>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8" name="Freeform 16">
                  <a:extLst>
                    <a:ext uri="{FF2B5EF4-FFF2-40B4-BE49-F238E27FC236}">
                      <a16:creationId xmlns:a16="http://schemas.microsoft.com/office/drawing/2014/main" id="{2D61411D-5A8B-0BBE-4677-67A6238F3D6B}"/>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9" name="Freeform 17">
                  <a:extLst>
                    <a:ext uri="{FF2B5EF4-FFF2-40B4-BE49-F238E27FC236}">
                      <a16:creationId xmlns:a16="http://schemas.microsoft.com/office/drawing/2014/main" id="{02D78463-EE99-F755-7C18-8B15C2BCDF4C}"/>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0" name="Freeform 18">
                  <a:extLst>
                    <a:ext uri="{FF2B5EF4-FFF2-40B4-BE49-F238E27FC236}">
                      <a16:creationId xmlns:a16="http://schemas.microsoft.com/office/drawing/2014/main" id="{ED690129-562C-F710-CF76-9D569FF4DD10}"/>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1" name="Freeform 19">
                  <a:extLst>
                    <a:ext uri="{FF2B5EF4-FFF2-40B4-BE49-F238E27FC236}">
                      <a16:creationId xmlns:a16="http://schemas.microsoft.com/office/drawing/2014/main" id="{65820D10-DF9A-2CA1-CB1C-1C40A5FFCAE4}"/>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2" name="Freeform 20">
                  <a:extLst>
                    <a:ext uri="{FF2B5EF4-FFF2-40B4-BE49-F238E27FC236}">
                      <a16:creationId xmlns:a16="http://schemas.microsoft.com/office/drawing/2014/main" id="{7FBC64F7-5856-001A-DF13-EB617B7353E9}"/>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3" name="Freeform 21">
                  <a:extLst>
                    <a:ext uri="{FF2B5EF4-FFF2-40B4-BE49-F238E27FC236}">
                      <a16:creationId xmlns:a16="http://schemas.microsoft.com/office/drawing/2014/main" id="{EC6A675F-DF90-3545-F871-B91B0543A968}"/>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4" name="Freeform 22">
                  <a:extLst>
                    <a:ext uri="{FF2B5EF4-FFF2-40B4-BE49-F238E27FC236}">
                      <a16:creationId xmlns:a16="http://schemas.microsoft.com/office/drawing/2014/main" id="{52805FDD-0E42-5C34-AEF4-F7C6D3184CB7}"/>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5" name="Freeform 23">
                  <a:extLst>
                    <a:ext uri="{FF2B5EF4-FFF2-40B4-BE49-F238E27FC236}">
                      <a16:creationId xmlns:a16="http://schemas.microsoft.com/office/drawing/2014/main" id="{530813FE-9ED7-1B82-B8D6-4A3CC74B3690}"/>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6" name="Freeform 24">
                  <a:extLst>
                    <a:ext uri="{FF2B5EF4-FFF2-40B4-BE49-F238E27FC236}">
                      <a16:creationId xmlns:a16="http://schemas.microsoft.com/office/drawing/2014/main" id="{FA688771-8350-8567-ED2B-B756D43D81A2}"/>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7" name="Freeform 25">
                  <a:extLst>
                    <a:ext uri="{FF2B5EF4-FFF2-40B4-BE49-F238E27FC236}">
                      <a16:creationId xmlns:a16="http://schemas.microsoft.com/office/drawing/2014/main" id="{B061C1AD-F79C-FCA3-B24B-9013D0385A98}"/>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8" name="Freeform 26">
                  <a:extLst>
                    <a:ext uri="{FF2B5EF4-FFF2-40B4-BE49-F238E27FC236}">
                      <a16:creationId xmlns:a16="http://schemas.microsoft.com/office/drawing/2014/main" id="{914BB8B5-D56E-C3F1-3CC5-9BF324978C60}"/>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9" name="Freeform 27">
                  <a:extLst>
                    <a:ext uri="{FF2B5EF4-FFF2-40B4-BE49-F238E27FC236}">
                      <a16:creationId xmlns:a16="http://schemas.microsoft.com/office/drawing/2014/main" id="{562F5156-C613-A5AA-9CAB-A09FEC0DFD5D}"/>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0" name="Freeform 28">
                  <a:extLst>
                    <a:ext uri="{FF2B5EF4-FFF2-40B4-BE49-F238E27FC236}">
                      <a16:creationId xmlns:a16="http://schemas.microsoft.com/office/drawing/2014/main" id="{2CC27483-9EAC-74CF-47B7-ABF29D7BF670}"/>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1" name="Freeform 29">
                  <a:extLst>
                    <a:ext uri="{FF2B5EF4-FFF2-40B4-BE49-F238E27FC236}">
                      <a16:creationId xmlns:a16="http://schemas.microsoft.com/office/drawing/2014/main" id="{D97AFD11-9518-3A07-3881-FFC60A8831BC}"/>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2" name="Freeform 30">
                  <a:extLst>
                    <a:ext uri="{FF2B5EF4-FFF2-40B4-BE49-F238E27FC236}">
                      <a16:creationId xmlns:a16="http://schemas.microsoft.com/office/drawing/2014/main" id="{208D3F27-ED46-C716-DB7E-F8BAFD14E874}"/>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3" name="Freeform 31">
                  <a:extLst>
                    <a:ext uri="{FF2B5EF4-FFF2-40B4-BE49-F238E27FC236}">
                      <a16:creationId xmlns:a16="http://schemas.microsoft.com/office/drawing/2014/main" id="{5E93B02E-1576-6B7B-70C7-633265F1FC6C}"/>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4" name="Freeform 32">
                  <a:extLst>
                    <a:ext uri="{FF2B5EF4-FFF2-40B4-BE49-F238E27FC236}">
                      <a16:creationId xmlns:a16="http://schemas.microsoft.com/office/drawing/2014/main" id="{B267B9DB-37C2-56B9-48A1-CCDB918E4932}"/>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5" name="Freeform 33">
                  <a:extLst>
                    <a:ext uri="{FF2B5EF4-FFF2-40B4-BE49-F238E27FC236}">
                      <a16:creationId xmlns:a16="http://schemas.microsoft.com/office/drawing/2014/main" id="{6345AF33-D51B-676D-D030-39B4845C786B}"/>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6" name="Freeform 34">
                  <a:extLst>
                    <a:ext uri="{FF2B5EF4-FFF2-40B4-BE49-F238E27FC236}">
                      <a16:creationId xmlns:a16="http://schemas.microsoft.com/office/drawing/2014/main" id="{3C06B330-024A-DE13-797D-9BE0307BABB5}"/>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7" name="Freeform 35">
                  <a:extLst>
                    <a:ext uri="{FF2B5EF4-FFF2-40B4-BE49-F238E27FC236}">
                      <a16:creationId xmlns:a16="http://schemas.microsoft.com/office/drawing/2014/main" id="{8C2EB2A4-6ADF-7E3E-E55E-8DC1CC2DFB18}"/>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8" name="Freeform 36">
                  <a:extLst>
                    <a:ext uri="{FF2B5EF4-FFF2-40B4-BE49-F238E27FC236}">
                      <a16:creationId xmlns:a16="http://schemas.microsoft.com/office/drawing/2014/main" id="{7380F434-670B-E94E-9672-55036F547924}"/>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9" name="Freeform 37">
                  <a:extLst>
                    <a:ext uri="{FF2B5EF4-FFF2-40B4-BE49-F238E27FC236}">
                      <a16:creationId xmlns:a16="http://schemas.microsoft.com/office/drawing/2014/main" id="{AD54ADE9-B23E-9E96-C92F-422BCE36CCEE}"/>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0" name="Freeform 38">
                  <a:extLst>
                    <a:ext uri="{FF2B5EF4-FFF2-40B4-BE49-F238E27FC236}">
                      <a16:creationId xmlns:a16="http://schemas.microsoft.com/office/drawing/2014/main" id="{90CF8312-1A45-C413-377A-EF7B6C943B65}"/>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1" name="Freeform 39">
                  <a:extLst>
                    <a:ext uri="{FF2B5EF4-FFF2-40B4-BE49-F238E27FC236}">
                      <a16:creationId xmlns:a16="http://schemas.microsoft.com/office/drawing/2014/main" id="{7DD973BB-BDBA-1497-95A8-537ABF2DDBDC}"/>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2" name="Freeform 40">
                  <a:extLst>
                    <a:ext uri="{FF2B5EF4-FFF2-40B4-BE49-F238E27FC236}">
                      <a16:creationId xmlns:a16="http://schemas.microsoft.com/office/drawing/2014/main" id="{C8AFCBD9-B0C7-413C-B2E0-6E116584071B}"/>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3" name="Freeform 41">
                  <a:extLst>
                    <a:ext uri="{FF2B5EF4-FFF2-40B4-BE49-F238E27FC236}">
                      <a16:creationId xmlns:a16="http://schemas.microsoft.com/office/drawing/2014/main" id="{D1EE5BB5-398D-7F37-D166-4BB8A1CCACE2}"/>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4" name="Freeform 42">
                  <a:extLst>
                    <a:ext uri="{FF2B5EF4-FFF2-40B4-BE49-F238E27FC236}">
                      <a16:creationId xmlns:a16="http://schemas.microsoft.com/office/drawing/2014/main" id="{D6860293-3D8E-38EF-2918-268DA62BD498}"/>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5" name="Freeform 43">
                  <a:extLst>
                    <a:ext uri="{FF2B5EF4-FFF2-40B4-BE49-F238E27FC236}">
                      <a16:creationId xmlns:a16="http://schemas.microsoft.com/office/drawing/2014/main" id="{F5058C26-4C32-3A48-28FD-C2A0552E01F8}"/>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6" name="Freeform 44">
                  <a:extLst>
                    <a:ext uri="{FF2B5EF4-FFF2-40B4-BE49-F238E27FC236}">
                      <a16:creationId xmlns:a16="http://schemas.microsoft.com/office/drawing/2014/main" id="{F89C69F9-3BEC-CECA-4DF9-F14D40401961}"/>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7" name="Freeform 45">
                  <a:extLst>
                    <a:ext uri="{FF2B5EF4-FFF2-40B4-BE49-F238E27FC236}">
                      <a16:creationId xmlns:a16="http://schemas.microsoft.com/office/drawing/2014/main" id="{024C4179-42DB-0A6C-47B0-FAFEAB11F19C}"/>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8" name="Freeform 46">
                  <a:extLst>
                    <a:ext uri="{FF2B5EF4-FFF2-40B4-BE49-F238E27FC236}">
                      <a16:creationId xmlns:a16="http://schemas.microsoft.com/office/drawing/2014/main" id="{10F39929-BA2C-7B2E-9039-B051EA61C73D}"/>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9" name="Freeform 47">
                  <a:extLst>
                    <a:ext uri="{FF2B5EF4-FFF2-40B4-BE49-F238E27FC236}">
                      <a16:creationId xmlns:a16="http://schemas.microsoft.com/office/drawing/2014/main" id="{FDAD1EAC-0869-0A81-87EF-3B4D498DD093}"/>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0" name="Freeform 48">
                  <a:extLst>
                    <a:ext uri="{FF2B5EF4-FFF2-40B4-BE49-F238E27FC236}">
                      <a16:creationId xmlns:a16="http://schemas.microsoft.com/office/drawing/2014/main" id="{098836ED-5234-078E-7A8A-4A7BDF00F500}"/>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1" name="Freeform 49">
                  <a:extLst>
                    <a:ext uri="{FF2B5EF4-FFF2-40B4-BE49-F238E27FC236}">
                      <a16:creationId xmlns:a16="http://schemas.microsoft.com/office/drawing/2014/main" id="{693D9D02-BF78-B37E-8364-9AF20D49BA4B}"/>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2" name="Freeform 50">
                  <a:extLst>
                    <a:ext uri="{FF2B5EF4-FFF2-40B4-BE49-F238E27FC236}">
                      <a16:creationId xmlns:a16="http://schemas.microsoft.com/office/drawing/2014/main" id="{5308C898-369F-7FB0-E99F-69EB007ED9A8}"/>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3" name="Freeform 51">
                  <a:extLst>
                    <a:ext uri="{FF2B5EF4-FFF2-40B4-BE49-F238E27FC236}">
                      <a16:creationId xmlns:a16="http://schemas.microsoft.com/office/drawing/2014/main" id="{C6D24E5A-807A-7C56-FD25-C66B5E6B029F}"/>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4" name="Freeform 52">
                  <a:extLst>
                    <a:ext uri="{FF2B5EF4-FFF2-40B4-BE49-F238E27FC236}">
                      <a16:creationId xmlns:a16="http://schemas.microsoft.com/office/drawing/2014/main" id="{A6253B5C-6CA0-8EB3-9991-5DB9E8E88FE0}"/>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5" name="Freeform 53">
                  <a:extLst>
                    <a:ext uri="{FF2B5EF4-FFF2-40B4-BE49-F238E27FC236}">
                      <a16:creationId xmlns:a16="http://schemas.microsoft.com/office/drawing/2014/main" id="{20CB641B-8EE9-086F-3EB9-985B20B3A7B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6" name="Freeform 54">
                  <a:extLst>
                    <a:ext uri="{FF2B5EF4-FFF2-40B4-BE49-F238E27FC236}">
                      <a16:creationId xmlns:a16="http://schemas.microsoft.com/office/drawing/2014/main" id="{0933AEEC-6C4B-F729-B27E-3F3E85B7F26C}"/>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7" name="Freeform 55">
                  <a:extLst>
                    <a:ext uri="{FF2B5EF4-FFF2-40B4-BE49-F238E27FC236}">
                      <a16:creationId xmlns:a16="http://schemas.microsoft.com/office/drawing/2014/main" id="{FFB32C90-6084-5866-6818-163B1C4D2D98}"/>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8" name="Freeform 56">
                  <a:extLst>
                    <a:ext uri="{FF2B5EF4-FFF2-40B4-BE49-F238E27FC236}">
                      <a16:creationId xmlns:a16="http://schemas.microsoft.com/office/drawing/2014/main" id="{183705CF-BB29-9BD2-D1A4-5990094C8F8B}"/>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9" name="Freeform 57">
                  <a:extLst>
                    <a:ext uri="{FF2B5EF4-FFF2-40B4-BE49-F238E27FC236}">
                      <a16:creationId xmlns:a16="http://schemas.microsoft.com/office/drawing/2014/main" id="{2F5B6BC8-C6EB-5755-4B39-3491AC1D3118}"/>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0" name="Freeform 58">
                  <a:extLst>
                    <a:ext uri="{FF2B5EF4-FFF2-40B4-BE49-F238E27FC236}">
                      <a16:creationId xmlns:a16="http://schemas.microsoft.com/office/drawing/2014/main" id="{1EBCA02D-33C9-063C-72FA-44FCF4C4E453}"/>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1" name="Freeform 59">
                  <a:extLst>
                    <a:ext uri="{FF2B5EF4-FFF2-40B4-BE49-F238E27FC236}">
                      <a16:creationId xmlns:a16="http://schemas.microsoft.com/office/drawing/2014/main" id="{F47A0ABA-260D-80E8-5D3D-4B6211C6BAAA}"/>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2" name="Freeform 60">
                  <a:extLst>
                    <a:ext uri="{FF2B5EF4-FFF2-40B4-BE49-F238E27FC236}">
                      <a16:creationId xmlns:a16="http://schemas.microsoft.com/office/drawing/2014/main" id="{CA607741-24F7-6CBC-B759-24AB69F95489}"/>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3" name="Freeform 61">
                  <a:extLst>
                    <a:ext uri="{FF2B5EF4-FFF2-40B4-BE49-F238E27FC236}">
                      <a16:creationId xmlns:a16="http://schemas.microsoft.com/office/drawing/2014/main" id="{4037D925-54B2-0416-1715-C0DB403E4DD4}"/>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4" name="Freeform 62">
                  <a:extLst>
                    <a:ext uri="{FF2B5EF4-FFF2-40B4-BE49-F238E27FC236}">
                      <a16:creationId xmlns:a16="http://schemas.microsoft.com/office/drawing/2014/main" id="{1146FC61-1783-5BBF-1B28-DEDF8AB8E9E9}"/>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5" name="Freeform 63">
                  <a:extLst>
                    <a:ext uri="{FF2B5EF4-FFF2-40B4-BE49-F238E27FC236}">
                      <a16:creationId xmlns:a16="http://schemas.microsoft.com/office/drawing/2014/main" id="{64D65D56-3143-38EA-0924-3E50F0446F84}"/>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6" name="Freeform 64">
                  <a:extLst>
                    <a:ext uri="{FF2B5EF4-FFF2-40B4-BE49-F238E27FC236}">
                      <a16:creationId xmlns:a16="http://schemas.microsoft.com/office/drawing/2014/main" id="{7E3894DB-BC54-8822-CC51-8FE9BBB4D98E}"/>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7" name="Freeform 65">
                  <a:extLst>
                    <a:ext uri="{FF2B5EF4-FFF2-40B4-BE49-F238E27FC236}">
                      <a16:creationId xmlns:a16="http://schemas.microsoft.com/office/drawing/2014/main" id="{3D7905CB-7EDF-8D58-A5C6-D40412827BB5}"/>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8" name="Freeform 66">
                  <a:extLst>
                    <a:ext uri="{FF2B5EF4-FFF2-40B4-BE49-F238E27FC236}">
                      <a16:creationId xmlns:a16="http://schemas.microsoft.com/office/drawing/2014/main" id="{1BCD291F-2AFA-D762-6A22-29B7C503A81E}"/>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9" name="Freeform 67">
                  <a:extLst>
                    <a:ext uri="{FF2B5EF4-FFF2-40B4-BE49-F238E27FC236}">
                      <a16:creationId xmlns:a16="http://schemas.microsoft.com/office/drawing/2014/main" id="{884088CF-6A9A-F80F-F677-7122EB400AA1}"/>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0" name="Freeform 68">
                  <a:extLst>
                    <a:ext uri="{FF2B5EF4-FFF2-40B4-BE49-F238E27FC236}">
                      <a16:creationId xmlns:a16="http://schemas.microsoft.com/office/drawing/2014/main" id="{8F4CC749-4B12-9663-6C86-0F84D8B334CF}"/>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1" name="Freeform 69">
                  <a:extLst>
                    <a:ext uri="{FF2B5EF4-FFF2-40B4-BE49-F238E27FC236}">
                      <a16:creationId xmlns:a16="http://schemas.microsoft.com/office/drawing/2014/main" id="{6A4835E5-E2DF-F10D-DA63-45AE2BF625A3}"/>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2" name="Freeform 70">
                  <a:extLst>
                    <a:ext uri="{FF2B5EF4-FFF2-40B4-BE49-F238E27FC236}">
                      <a16:creationId xmlns:a16="http://schemas.microsoft.com/office/drawing/2014/main" id="{4C291E11-2781-87AB-2F25-F964DE790713}"/>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3" name="Freeform 71">
                  <a:extLst>
                    <a:ext uri="{FF2B5EF4-FFF2-40B4-BE49-F238E27FC236}">
                      <a16:creationId xmlns:a16="http://schemas.microsoft.com/office/drawing/2014/main" id="{2949E1A6-9400-EDA3-06D5-D75D2C36E9A2}"/>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4" name="Freeform 72">
                  <a:extLst>
                    <a:ext uri="{FF2B5EF4-FFF2-40B4-BE49-F238E27FC236}">
                      <a16:creationId xmlns:a16="http://schemas.microsoft.com/office/drawing/2014/main" id="{2C6A2C85-D3C4-40D0-7C70-40163304D938}"/>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5" name="Freeform 73">
                  <a:extLst>
                    <a:ext uri="{FF2B5EF4-FFF2-40B4-BE49-F238E27FC236}">
                      <a16:creationId xmlns:a16="http://schemas.microsoft.com/office/drawing/2014/main" id="{5F027112-7A2F-598E-5623-F184EC6B7661}"/>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6" name="Freeform 74">
                  <a:extLst>
                    <a:ext uri="{FF2B5EF4-FFF2-40B4-BE49-F238E27FC236}">
                      <a16:creationId xmlns:a16="http://schemas.microsoft.com/office/drawing/2014/main" id="{784D9AEC-E5C6-D047-1E29-C93551523227}"/>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7" name="Freeform 75">
                  <a:extLst>
                    <a:ext uri="{FF2B5EF4-FFF2-40B4-BE49-F238E27FC236}">
                      <a16:creationId xmlns:a16="http://schemas.microsoft.com/office/drawing/2014/main" id="{D948AB84-8A64-C1C4-AD5E-43995BDE8F88}"/>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8" name="Freeform 76">
                  <a:extLst>
                    <a:ext uri="{FF2B5EF4-FFF2-40B4-BE49-F238E27FC236}">
                      <a16:creationId xmlns:a16="http://schemas.microsoft.com/office/drawing/2014/main" id="{12D6BC8D-2D4D-775E-1887-6CA2D4809B8A}"/>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9" name="Freeform 77">
                  <a:extLst>
                    <a:ext uri="{FF2B5EF4-FFF2-40B4-BE49-F238E27FC236}">
                      <a16:creationId xmlns:a16="http://schemas.microsoft.com/office/drawing/2014/main" id="{A31BA159-7D82-ABCE-5589-9CBC01FCC122}"/>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0" name="Freeform 78">
                  <a:extLst>
                    <a:ext uri="{FF2B5EF4-FFF2-40B4-BE49-F238E27FC236}">
                      <a16:creationId xmlns:a16="http://schemas.microsoft.com/office/drawing/2014/main" id="{490625A7-045A-A0EE-209B-FCCF34A1C5C9}"/>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1" name="Freeform 79">
                  <a:extLst>
                    <a:ext uri="{FF2B5EF4-FFF2-40B4-BE49-F238E27FC236}">
                      <a16:creationId xmlns:a16="http://schemas.microsoft.com/office/drawing/2014/main" id="{12546DA4-7DC4-C6C5-04C7-D2C93CE484AA}"/>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2" name="Freeform 80">
                  <a:extLst>
                    <a:ext uri="{FF2B5EF4-FFF2-40B4-BE49-F238E27FC236}">
                      <a16:creationId xmlns:a16="http://schemas.microsoft.com/office/drawing/2014/main" id="{1D6E4C3E-F901-47B2-39CC-242D6885C662}"/>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3" name="Freeform 81">
                  <a:extLst>
                    <a:ext uri="{FF2B5EF4-FFF2-40B4-BE49-F238E27FC236}">
                      <a16:creationId xmlns:a16="http://schemas.microsoft.com/office/drawing/2014/main" id="{EB6F844C-8878-6321-3230-000303D54524}"/>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4" name="Freeform 82">
                  <a:extLst>
                    <a:ext uri="{FF2B5EF4-FFF2-40B4-BE49-F238E27FC236}">
                      <a16:creationId xmlns:a16="http://schemas.microsoft.com/office/drawing/2014/main" id="{BB840FB1-AA2A-784C-2990-3DFDFC497808}"/>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5" name="Freeform 83">
                  <a:extLst>
                    <a:ext uri="{FF2B5EF4-FFF2-40B4-BE49-F238E27FC236}">
                      <a16:creationId xmlns:a16="http://schemas.microsoft.com/office/drawing/2014/main" id="{E58FA07F-C9A9-7318-AA93-B94716702CF5}"/>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6" name="Freeform 84">
                  <a:extLst>
                    <a:ext uri="{FF2B5EF4-FFF2-40B4-BE49-F238E27FC236}">
                      <a16:creationId xmlns:a16="http://schemas.microsoft.com/office/drawing/2014/main" id="{781938EA-AF5B-786E-6809-6E1833C8C810}"/>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7" name="Freeform 85">
                  <a:extLst>
                    <a:ext uri="{FF2B5EF4-FFF2-40B4-BE49-F238E27FC236}">
                      <a16:creationId xmlns:a16="http://schemas.microsoft.com/office/drawing/2014/main" id="{BF61DED6-7DBC-2267-525D-DF7F2F56C0D1}"/>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8" name="Freeform 86">
                  <a:extLst>
                    <a:ext uri="{FF2B5EF4-FFF2-40B4-BE49-F238E27FC236}">
                      <a16:creationId xmlns:a16="http://schemas.microsoft.com/office/drawing/2014/main" id="{926BE5BC-C9A1-31F5-F0ED-086A1CABB540}"/>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9" name="Freeform 87">
                  <a:extLst>
                    <a:ext uri="{FF2B5EF4-FFF2-40B4-BE49-F238E27FC236}">
                      <a16:creationId xmlns:a16="http://schemas.microsoft.com/office/drawing/2014/main" id="{08CEF482-A12E-E879-05BA-DE2C9B9FA601}"/>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0" name="Freeform 88">
                  <a:extLst>
                    <a:ext uri="{FF2B5EF4-FFF2-40B4-BE49-F238E27FC236}">
                      <a16:creationId xmlns:a16="http://schemas.microsoft.com/office/drawing/2014/main" id="{DEC922C8-18DE-C0E6-9859-D65F931A19C9}"/>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1" name="Freeform 89">
                  <a:extLst>
                    <a:ext uri="{FF2B5EF4-FFF2-40B4-BE49-F238E27FC236}">
                      <a16:creationId xmlns:a16="http://schemas.microsoft.com/office/drawing/2014/main" id="{75DEAF19-CB1F-5ED1-7761-3FC340901171}"/>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2" name="Freeform 90">
                  <a:extLst>
                    <a:ext uri="{FF2B5EF4-FFF2-40B4-BE49-F238E27FC236}">
                      <a16:creationId xmlns:a16="http://schemas.microsoft.com/office/drawing/2014/main" id="{D0426879-A6AC-7DE0-8266-3F38E443633F}"/>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3" name="Freeform 91">
                  <a:extLst>
                    <a:ext uri="{FF2B5EF4-FFF2-40B4-BE49-F238E27FC236}">
                      <a16:creationId xmlns:a16="http://schemas.microsoft.com/office/drawing/2014/main" id="{476D50E3-6E4A-61DC-6E45-434B779540BB}"/>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4" name="Freeform 92">
                  <a:extLst>
                    <a:ext uri="{FF2B5EF4-FFF2-40B4-BE49-F238E27FC236}">
                      <a16:creationId xmlns:a16="http://schemas.microsoft.com/office/drawing/2014/main" id="{4CF122AE-4106-720A-026B-11CA89A164BD}"/>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grpSp>
        </p:grpSp>
        <p:sp>
          <p:nvSpPr>
            <p:cNvPr id="15" name="文本框 49">
              <a:extLst>
                <a:ext uri="{FF2B5EF4-FFF2-40B4-BE49-F238E27FC236}">
                  <a16:creationId xmlns:a16="http://schemas.microsoft.com/office/drawing/2014/main" id="{28AE727D-0D64-C28C-DAB1-5F36AAD95BB4}"/>
                </a:ext>
              </a:extLst>
            </p:cNvPr>
            <p:cNvSpPr txBox="1">
              <a:spLocks noChangeArrowheads="1"/>
            </p:cNvSpPr>
            <p:nvPr/>
          </p:nvSpPr>
          <p:spPr bwMode="auto">
            <a:xfrm>
              <a:off x="2161786" y="2357647"/>
              <a:ext cx="2925908" cy="7339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11" tIns="68555" rIns="137111" bIns="68555">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defTabSz="1371600">
                <a:lnSpc>
                  <a:spcPct val="127000"/>
                </a:lnSpc>
                <a:spcBef>
                  <a:spcPts val="1500"/>
                </a:spcBef>
                <a:buNone/>
                <a:tabLst>
                  <a:tab pos="361950" algn="l"/>
                </a:tabLst>
                <a:defRPr/>
              </a:pPr>
              <a:r>
                <a:rPr lang="vi-VN" sz="9000" b="1" kern="0" dirty="0">
                  <a:ln w="22225">
                    <a:solidFill>
                      <a:srgbClr val="ED7D31"/>
                    </a:solidFill>
                    <a:prstDash val="solid"/>
                  </a:ln>
                  <a:solidFill>
                    <a:srgbClr val="FF0000"/>
                  </a:solidFill>
                  <a:latin typeface="Times New Roman" panose="02020603050405020304" pitchFamily="18" charset="0"/>
                  <a:cs typeface="Times New Roman" panose="02020603050405020304" pitchFamily="18" charset="0"/>
                </a:rPr>
                <a:t>KHÁM PHÁ</a:t>
              </a:r>
              <a:endParaRPr lang="en-US" sz="9000" b="1" kern="0" dirty="0">
                <a:ln w="22225">
                  <a:solidFill>
                    <a:srgbClr val="ED7D31"/>
                  </a:solidFill>
                  <a:prstDash val="solid"/>
                </a:ln>
                <a:solidFill>
                  <a:srgbClr val="FF0000"/>
                </a:solidFill>
                <a:latin typeface="Times New Roman" panose="02020603050405020304" pitchFamily="18" charset="0"/>
                <a:cs typeface="Times New Roman" panose="02020603050405020304" pitchFamily="18" charset="0"/>
              </a:endParaRPr>
            </a:p>
          </p:txBody>
        </p:sp>
      </p:grpSp>
      <p:pic>
        <p:nvPicPr>
          <p:cNvPr id="105" name="图片 8" descr="47e2652940a6682fd2f9efa3067d32f3">
            <a:extLst>
              <a:ext uri="{FF2B5EF4-FFF2-40B4-BE49-F238E27FC236}">
                <a16:creationId xmlns:a16="http://schemas.microsoft.com/office/drawing/2014/main" id="{3D3B919A-FEEA-1EBF-17DE-74E8F7E06F66}"/>
              </a:ext>
            </a:extLst>
          </p:cNvPr>
          <p:cNvPicPr>
            <a:picLocks noChangeAspect="1"/>
          </p:cNvPicPr>
          <p:nvPr/>
        </p:nvPicPr>
        <p:blipFill>
          <a:blip r:embed="rId8"/>
          <a:stretch>
            <a:fillRect/>
          </a:stretch>
        </p:blipFill>
        <p:spPr>
          <a:xfrm>
            <a:off x="7950959" y="5615890"/>
            <a:ext cx="4857905" cy="4467341"/>
          </a:xfrm>
          <a:prstGeom prst="rect">
            <a:avLst/>
          </a:prstGeom>
        </p:spPr>
      </p:pic>
      <p:pic>
        <p:nvPicPr>
          <p:cNvPr id="106" name="图片 4">
            <a:extLst>
              <a:ext uri="{FF2B5EF4-FFF2-40B4-BE49-F238E27FC236}">
                <a16:creationId xmlns:a16="http://schemas.microsoft.com/office/drawing/2014/main" id="{B34723BA-5BFE-C189-F5DE-0044A34772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6169" y="993077"/>
            <a:ext cx="3678792" cy="3678792"/>
          </a:xfrm>
          <a:prstGeom prst="rect">
            <a:avLst/>
          </a:prstGeom>
        </p:spPr>
      </p:pic>
      <p:pic>
        <p:nvPicPr>
          <p:cNvPr id="107" name="Picture 106">
            <a:extLst>
              <a:ext uri="{FF2B5EF4-FFF2-40B4-BE49-F238E27FC236}">
                <a16:creationId xmlns:a16="http://schemas.microsoft.com/office/drawing/2014/main" id="{87E54D71-5C68-F0B1-409D-50D0D44B2577}"/>
              </a:ext>
            </a:extLst>
          </p:cNvPr>
          <p:cNvPicPr>
            <a:picLocks noChangeAspect="1"/>
          </p:cNvPicPr>
          <p:nvPr/>
        </p:nvPicPr>
        <p:blipFill>
          <a:blip r:embed="rId10"/>
          <a:stretch>
            <a:fillRect/>
          </a:stretch>
        </p:blipFill>
        <p:spPr>
          <a:xfrm>
            <a:off x="16601712" y="-6363"/>
            <a:ext cx="1737510" cy="1572905"/>
          </a:xfrm>
          <a:prstGeom prst="rect">
            <a:avLst/>
          </a:prstGeom>
        </p:spPr>
      </p:pic>
      <p:pic>
        <p:nvPicPr>
          <p:cNvPr id="108" name="图片 5">
            <a:extLst>
              <a:ext uri="{FF2B5EF4-FFF2-40B4-BE49-F238E27FC236}">
                <a16:creationId xmlns:a16="http://schemas.microsoft.com/office/drawing/2014/main" id="{5C8432DF-9EC5-1D70-51AA-FEB72FE646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36935" y="3861190"/>
            <a:ext cx="5912049" cy="3384593"/>
          </a:xfrm>
          <a:prstGeom prst="rect">
            <a:avLst/>
          </a:prstGeom>
        </p:spPr>
      </p:pic>
      <p:pic>
        <p:nvPicPr>
          <p:cNvPr id="2" name="Picture 1"/>
          <p:cNvPicPr>
            <a:picLocks noChangeAspect="1"/>
          </p:cNvPicPr>
          <p:nvPr/>
        </p:nvPicPr>
        <p:blipFill>
          <a:blip r:embed="rId12"/>
          <a:stretch>
            <a:fillRect/>
          </a:stretch>
        </p:blipFill>
        <p:spPr>
          <a:xfrm>
            <a:off x="1523469" y="7434160"/>
            <a:ext cx="2366478" cy="2391893"/>
          </a:xfrm>
          <a:prstGeom prst="rect">
            <a:avLst/>
          </a:prstGeom>
        </p:spPr>
      </p:pic>
    </p:spTree>
    <p:extLst>
      <p:ext uri="{BB962C8B-B14F-4D97-AF65-F5344CB8AC3E}">
        <p14:creationId xmlns:p14="http://schemas.microsoft.com/office/powerpoint/2010/main" val="2359856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5"/>
          <p:cNvSpPr/>
          <p:nvPr/>
        </p:nvSpPr>
        <p:spPr>
          <a:xfrm>
            <a:off x="1828800" y="1028700"/>
            <a:ext cx="14630400"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382835" y="2915219"/>
            <a:ext cx="7885182" cy="1410643"/>
          </a:xfrm>
          <a:prstGeom prst="rect">
            <a:avLst/>
          </a:prstGeom>
        </p:spPr>
        <p:txBody>
          <a:bodyPr lIns="0" tIns="0" rIns="0" bIns="0" rtlCol="0" anchor="t">
            <a:spAutoFit/>
          </a:bodyPr>
          <a:lstStyle/>
          <a:p>
            <a:pPr algn="ctr">
              <a:lnSpc>
                <a:spcPts val="11007"/>
              </a:lnSpc>
              <a:spcBef>
                <a:spcPct val="0"/>
              </a:spcBef>
            </a:pPr>
            <a:r>
              <a:rPr lang="vi-VN" sz="7100" b="1">
                <a:solidFill>
                  <a:srgbClr val="000000"/>
                </a:solidFill>
                <a:latin typeface="Arial" pitchFamily="34" charset="0"/>
                <a:cs typeface="Arial" pitchFamily="34" charset="0"/>
              </a:rPr>
              <a:t>01.</a:t>
            </a:r>
            <a:endParaRPr lang="en-US" sz="7100" b="1">
              <a:solidFill>
                <a:srgbClr val="000000"/>
              </a:solidFill>
              <a:latin typeface="Arial" pitchFamily="34" charset="0"/>
              <a:cs typeface="Arial" pitchFamily="34" charset="0"/>
            </a:endParaRPr>
          </a:p>
        </p:txBody>
      </p:sp>
      <p:sp>
        <p:nvSpPr>
          <p:cNvPr id="8" name="Freeform 9"/>
          <p:cNvSpPr/>
          <p:nvPr/>
        </p:nvSpPr>
        <p:spPr>
          <a:xfrm rot="1683888">
            <a:off x="14237316" y="6091642"/>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Rectangle 10"/>
          <p:cNvSpPr/>
          <p:nvPr/>
        </p:nvSpPr>
        <p:spPr>
          <a:xfrm>
            <a:off x="2324100" y="4381501"/>
            <a:ext cx="13639800" cy="2908486"/>
          </a:xfrm>
          <a:prstGeom prst="rect">
            <a:avLst/>
          </a:prstGeom>
        </p:spPr>
        <p:txBody>
          <a:bodyPr wrap="square" lIns="91439" tIns="45719" rIns="91439" bIns="45719">
            <a:spAutoFit/>
          </a:bodyPr>
          <a:lstStyle/>
          <a:p>
            <a:pPr lvl="0" algn="ctr">
              <a:lnSpc>
                <a:spcPct val="150000"/>
              </a:lnSpc>
              <a:spcBef>
                <a:spcPct val="0"/>
              </a:spcBef>
            </a:pPr>
            <a:r>
              <a:rPr lang="en-US" sz="6100" b="1">
                <a:latin typeface="Arial" pitchFamily="34" charset="0"/>
                <a:cs typeface="Arial" pitchFamily="34" charset="0"/>
              </a:rPr>
              <a:t>Tầm quan trọng của lao động đối với đời sống của con người</a:t>
            </a:r>
            <a:endParaRPr lang="en-US" sz="6100" b="1" spc="-25">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416508057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6"/>
          <p:cNvGrpSpPr/>
          <p:nvPr/>
        </p:nvGrpSpPr>
        <p:grpSpPr>
          <a:xfrm>
            <a:off x="1181100" y="1028701"/>
            <a:ext cx="15963900" cy="8453348"/>
            <a:chOff x="0" y="0"/>
            <a:chExt cx="2327098" cy="3098616"/>
          </a:xfrm>
        </p:grpSpPr>
        <p:sp>
          <p:nvSpPr>
            <p:cNvPr id="6"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id="7" name="TextBox 8"/>
            <p:cNvSpPr txBox="1"/>
            <p:nvPr/>
          </p:nvSpPr>
          <p:spPr>
            <a:xfrm>
              <a:off x="0" y="-9525"/>
              <a:ext cx="2327098" cy="3108141"/>
            </a:xfrm>
            <a:prstGeom prst="rect">
              <a:avLst/>
            </a:prstGeom>
          </p:spPr>
          <p:txBody>
            <a:bodyPr lIns="0" tIns="0" rIns="0" bIns="0" rtlCol="0" anchor="ctr"/>
            <a:lstStyle/>
            <a:p>
              <a:pPr algn="ctr">
                <a:lnSpc>
                  <a:spcPts val="700"/>
                </a:lnSpc>
                <a:spcBef>
                  <a:spcPct val="0"/>
                </a:spcBef>
              </a:pPr>
              <a:endParaRPr/>
            </a:p>
          </p:txBody>
        </p:sp>
      </p:grpSp>
      <p:sp>
        <p:nvSpPr>
          <p:cNvPr id="8" name="Freeform 9"/>
          <p:cNvSpPr/>
          <p:nvPr/>
        </p:nvSpPr>
        <p:spPr>
          <a:xfrm>
            <a:off x="15773401" y="1348463"/>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21"/>
          <p:cNvSpPr txBox="1"/>
          <p:nvPr/>
        </p:nvSpPr>
        <p:spPr>
          <a:xfrm>
            <a:off x="4054334" y="1593975"/>
            <a:ext cx="11414268" cy="1661993"/>
          </a:xfrm>
          <a:prstGeom prst="rect">
            <a:avLst/>
          </a:prstGeom>
        </p:spPr>
        <p:txBody>
          <a:bodyPr wrap="square" lIns="0" tIns="0" rIns="0" bIns="0" rtlCol="0" anchor="t">
            <a:spAutoFit/>
          </a:bodyPr>
          <a:lstStyle/>
          <a:p>
            <a:pPr algn="ctr">
              <a:lnSpc>
                <a:spcPct val="150000"/>
              </a:lnSpc>
            </a:pPr>
            <a:r>
              <a:rPr lang="vi-VN" sz="3600" i="1">
                <a:latin typeface="Arial" pitchFamily="34" charset="0"/>
                <a:cs typeface="Arial" pitchFamily="34" charset="0"/>
              </a:rPr>
              <a:t>Đ</a:t>
            </a:r>
            <a:r>
              <a:rPr lang="en-US" sz="3600" i="1">
                <a:latin typeface="Arial" pitchFamily="34" charset="0"/>
                <a:cs typeface="Arial" pitchFamily="34" charset="0"/>
              </a:rPr>
              <a:t>ọc trường hợp, quan sát hình ảnh </a:t>
            </a:r>
            <a:endParaRPr lang="vi-VN" sz="3600" i="1">
              <a:latin typeface="Arial" pitchFamily="34" charset="0"/>
              <a:cs typeface="Arial" pitchFamily="34" charset="0"/>
            </a:endParaRPr>
          </a:p>
          <a:p>
            <a:pPr algn="ctr">
              <a:lnSpc>
                <a:spcPct val="150000"/>
              </a:lnSpc>
            </a:pPr>
            <a:r>
              <a:rPr lang="en-US" sz="3600" i="1">
                <a:latin typeface="Arial" pitchFamily="34" charset="0"/>
                <a:cs typeface="Arial" pitchFamily="34" charset="0"/>
              </a:rPr>
              <a:t>và thực hiện nhiệm vụ:</a:t>
            </a:r>
          </a:p>
        </p:txBody>
      </p:sp>
      <p:sp>
        <p:nvSpPr>
          <p:cNvPr id="11" name="Rectangle 10"/>
          <p:cNvSpPr/>
          <p:nvPr/>
        </p:nvSpPr>
        <p:spPr>
          <a:xfrm>
            <a:off x="1828800" y="3543302"/>
            <a:ext cx="14767068" cy="2585321"/>
          </a:xfrm>
          <a:prstGeom prst="rect">
            <a:avLst/>
          </a:prstGeom>
        </p:spPr>
        <p:txBody>
          <a:bodyPr wrap="square" lIns="91439" tIns="45719" rIns="91439" bIns="45719">
            <a:spAutoFit/>
          </a:bodyPr>
          <a:lstStyle/>
          <a:p>
            <a:pPr algn="just">
              <a:lnSpc>
                <a:spcPct val="150000"/>
              </a:lnSpc>
            </a:pPr>
            <a:r>
              <a:rPr lang="vi-VN" sz="3600">
                <a:latin typeface="Arial" pitchFamily="34" charset="0"/>
                <a:cs typeface="Arial" pitchFamily="34" charset="0"/>
              </a:rPr>
              <a:t>Cho </a:t>
            </a:r>
            <a:r>
              <a:rPr lang="en-US" sz="3600">
                <a:latin typeface="Arial" pitchFamily="34" charset="0"/>
                <a:cs typeface="Arial" pitchFamily="34" charset="0"/>
              </a:rPr>
              <a:t>biết hoạt động của con người trong hình ảnh</a:t>
            </a:r>
            <a:r>
              <a:rPr lang="vi-VN" sz="3600">
                <a:latin typeface="Arial" pitchFamily="34" charset="0"/>
                <a:cs typeface="Arial" pitchFamily="34" charset="0"/>
              </a:rPr>
              <a:t>, trường hợp</a:t>
            </a:r>
            <a:r>
              <a:rPr lang="en-US" sz="3600">
                <a:latin typeface="Arial" pitchFamily="34" charset="0"/>
                <a:cs typeface="Arial" pitchFamily="34" charset="0"/>
              </a:rPr>
              <a:t> đã tạo ra những sản phẩm nào? Các sản phẩm đó có ý nghĩa như thế nào đối với đời sống của con người?</a:t>
            </a:r>
          </a:p>
        </p:txBody>
      </p:sp>
      <p:sp>
        <p:nvSpPr>
          <p:cNvPr id="14" name="Freeform 9"/>
          <p:cNvSpPr/>
          <p:nvPr/>
        </p:nvSpPr>
        <p:spPr>
          <a:xfrm>
            <a:off x="14935201" y="1373665"/>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5"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06985" y="1557248"/>
            <a:ext cx="1598098" cy="1632794"/>
          </a:xfrm>
          <a:prstGeom prst="rect">
            <a:avLst/>
          </a:prstGeom>
        </p:spPr>
      </p:pic>
      <p:sp>
        <p:nvSpPr>
          <p:cNvPr id="16" name="Freeform 11"/>
          <p:cNvSpPr/>
          <p:nvPr/>
        </p:nvSpPr>
        <p:spPr>
          <a:xfrm>
            <a:off x="1615933" y="6434048"/>
            <a:ext cx="2732894" cy="2732894"/>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3"/>
          <p:cNvSpPr/>
          <p:nvPr/>
        </p:nvSpPr>
        <p:spPr>
          <a:xfrm>
            <a:off x="4658507" y="6434048"/>
            <a:ext cx="2732894" cy="2732894"/>
          </a:xfrm>
          <a:custGeom>
            <a:avLst/>
            <a:gdLst/>
            <a:ahLst/>
            <a:cxnLst/>
            <a:rect l="l" t="t" r="r" b="b"/>
            <a:pathLst>
              <a:path w="2732894" h="2732894">
                <a:moveTo>
                  <a:pt x="0" y="0"/>
                </a:moveTo>
                <a:lnTo>
                  <a:pt x="2732894" y="0"/>
                </a:lnTo>
                <a:lnTo>
                  <a:pt x="2732894" y="2732893"/>
                </a:lnTo>
                <a:lnTo>
                  <a:pt x="0" y="27328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0"/>
          <p:cNvSpPr/>
          <p:nvPr/>
        </p:nvSpPr>
        <p:spPr>
          <a:xfrm>
            <a:off x="7706507" y="6434048"/>
            <a:ext cx="2732894" cy="2732894"/>
          </a:xfrm>
          <a:custGeom>
            <a:avLst/>
            <a:gdLst/>
            <a:ahLst/>
            <a:cxnLst/>
            <a:rect l="l" t="t" r="r" b="b"/>
            <a:pathLst>
              <a:path w="2732894" h="2732894">
                <a:moveTo>
                  <a:pt x="0" y="0"/>
                </a:moveTo>
                <a:lnTo>
                  <a:pt x="2732893" y="0"/>
                </a:lnTo>
                <a:lnTo>
                  <a:pt x="2732893" y="2732894"/>
                </a:lnTo>
                <a:lnTo>
                  <a:pt x="0" y="2732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2"/>
          <p:cNvSpPr/>
          <p:nvPr/>
        </p:nvSpPr>
        <p:spPr>
          <a:xfrm>
            <a:off x="10754507" y="6434048"/>
            <a:ext cx="2732894" cy="2732894"/>
          </a:xfrm>
          <a:custGeom>
            <a:avLst/>
            <a:gdLst/>
            <a:ahLst/>
            <a:cxnLst/>
            <a:rect l="l" t="t" r="r" b="b"/>
            <a:pathLst>
              <a:path w="2732894" h="2732894">
                <a:moveTo>
                  <a:pt x="0" y="0"/>
                </a:moveTo>
                <a:lnTo>
                  <a:pt x="2732894" y="0"/>
                </a:lnTo>
                <a:lnTo>
                  <a:pt x="2732894" y="2732894"/>
                </a:lnTo>
                <a:lnTo>
                  <a:pt x="0" y="2732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0" name="Freeform 11"/>
          <p:cNvSpPr/>
          <p:nvPr/>
        </p:nvSpPr>
        <p:spPr>
          <a:xfrm>
            <a:off x="13802507" y="6434048"/>
            <a:ext cx="2885294" cy="2732894"/>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TextBox 20"/>
          <p:cNvSpPr txBox="1"/>
          <p:nvPr/>
        </p:nvSpPr>
        <p:spPr>
          <a:xfrm>
            <a:off x="1795686" y="7014509"/>
            <a:ext cx="2373384" cy="1754324"/>
          </a:xfrm>
          <a:prstGeom prst="rect">
            <a:avLst/>
          </a:prstGeom>
          <a:noFill/>
        </p:spPr>
        <p:txBody>
          <a:bodyPr wrap="square" lIns="91439" tIns="45719" rIns="91439" bIns="45719" rtlCol="0">
            <a:spAutoFit/>
          </a:bodyPr>
          <a:lstStyle/>
          <a:p>
            <a:pPr algn="ctr">
              <a:lnSpc>
                <a:spcPct val="150000"/>
              </a:lnSpc>
            </a:pPr>
            <a:r>
              <a:rPr lang="vi-VN" sz="3600" b="1"/>
              <a:t>Nhóm 1</a:t>
            </a:r>
          </a:p>
          <a:p>
            <a:pPr algn="ctr">
              <a:lnSpc>
                <a:spcPct val="150000"/>
              </a:lnSpc>
            </a:pPr>
            <a:r>
              <a:rPr lang="vi-VN" sz="3600"/>
              <a:t>Ảnh 1</a:t>
            </a:r>
            <a:endParaRPr lang="en-US" sz="3600"/>
          </a:p>
        </p:txBody>
      </p:sp>
      <p:sp>
        <p:nvSpPr>
          <p:cNvPr id="22" name="TextBox 21"/>
          <p:cNvSpPr txBox="1"/>
          <p:nvPr/>
        </p:nvSpPr>
        <p:spPr>
          <a:xfrm>
            <a:off x="4838262" y="7014509"/>
            <a:ext cx="2373384" cy="1754324"/>
          </a:xfrm>
          <a:prstGeom prst="rect">
            <a:avLst/>
          </a:prstGeom>
          <a:noFill/>
        </p:spPr>
        <p:txBody>
          <a:bodyPr wrap="square" lIns="91439" tIns="45719" rIns="91439" bIns="45719" rtlCol="0">
            <a:spAutoFit/>
          </a:bodyPr>
          <a:lstStyle/>
          <a:p>
            <a:pPr algn="ctr">
              <a:lnSpc>
                <a:spcPct val="150000"/>
              </a:lnSpc>
            </a:pPr>
            <a:r>
              <a:rPr lang="vi-VN" sz="3600" b="1"/>
              <a:t>Nhóm 2</a:t>
            </a:r>
          </a:p>
          <a:p>
            <a:pPr algn="ctr">
              <a:lnSpc>
                <a:spcPct val="150000"/>
              </a:lnSpc>
            </a:pPr>
            <a:r>
              <a:rPr lang="vi-VN" sz="3600"/>
              <a:t>Ảnh 2</a:t>
            </a:r>
            <a:endParaRPr lang="en-US" sz="3600"/>
          </a:p>
        </p:txBody>
      </p:sp>
      <p:sp>
        <p:nvSpPr>
          <p:cNvPr id="23" name="TextBox 22"/>
          <p:cNvSpPr txBox="1"/>
          <p:nvPr/>
        </p:nvSpPr>
        <p:spPr>
          <a:xfrm>
            <a:off x="7886262" y="7014509"/>
            <a:ext cx="2373384" cy="1754324"/>
          </a:xfrm>
          <a:prstGeom prst="rect">
            <a:avLst/>
          </a:prstGeom>
          <a:noFill/>
        </p:spPr>
        <p:txBody>
          <a:bodyPr wrap="square" lIns="91439" tIns="45719" rIns="91439" bIns="45719" rtlCol="0">
            <a:spAutoFit/>
          </a:bodyPr>
          <a:lstStyle/>
          <a:p>
            <a:pPr algn="ctr">
              <a:lnSpc>
                <a:spcPct val="150000"/>
              </a:lnSpc>
            </a:pPr>
            <a:r>
              <a:rPr lang="vi-VN" sz="3600" b="1"/>
              <a:t>Nhóm 3</a:t>
            </a:r>
          </a:p>
          <a:p>
            <a:pPr algn="ctr">
              <a:lnSpc>
                <a:spcPct val="150000"/>
              </a:lnSpc>
            </a:pPr>
            <a:r>
              <a:rPr lang="vi-VN" sz="3600"/>
              <a:t>Ảnh 3</a:t>
            </a:r>
            <a:endParaRPr lang="en-US" sz="3600"/>
          </a:p>
        </p:txBody>
      </p:sp>
      <p:sp>
        <p:nvSpPr>
          <p:cNvPr id="24" name="TextBox 23"/>
          <p:cNvSpPr txBox="1"/>
          <p:nvPr/>
        </p:nvSpPr>
        <p:spPr>
          <a:xfrm>
            <a:off x="10934262" y="7014509"/>
            <a:ext cx="2373384" cy="1754324"/>
          </a:xfrm>
          <a:prstGeom prst="rect">
            <a:avLst/>
          </a:prstGeom>
          <a:noFill/>
        </p:spPr>
        <p:txBody>
          <a:bodyPr wrap="square" lIns="91439" tIns="45719" rIns="91439" bIns="45719" rtlCol="0">
            <a:spAutoFit/>
          </a:bodyPr>
          <a:lstStyle/>
          <a:p>
            <a:pPr algn="ctr">
              <a:lnSpc>
                <a:spcPct val="150000"/>
              </a:lnSpc>
            </a:pPr>
            <a:r>
              <a:rPr lang="vi-VN" sz="3600" b="1"/>
              <a:t>Nhóm 4</a:t>
            </a:r>
          </a:p>
          <a:p>
            <a:pPr algn="ctr">
              <a:lnSpc>
                <a:spcPct val="150000"/>
              </a:lnSpc>
            </a:pPr>
            <a:r>
              <a:rPr lang="vi-VN" sz="3600"/>
              <a:t>Ảnh 4</a:t>
            </a:r>
            <a:endParaRPr lang="en-US" sz="3600"/>
          </a:p>
        </p:txBody>
      </p:sp>
      <p:sp>
        <p:nvSpPr>
          <p:cNvPr id="25" name="TextBox 24"/>
          <p:cNvSpPr txBox="1"/>
          <p:nvPr/>
        </p:nvSpPr>
        <p:spPr>
          <a:xfrm>
            <a:off x="13892382" y="7014509"/>
            <a:ext cx="2705540" cy="1754324"/>
          </a:xfrm>
          <a:prstGeom prst="rect">
            <a:avLst/>
          </a:prstGeom>
          <a:noFill/>
        </p:spPr>
        <p:txBody>
          <a:bodyPr wrap="square" lIns="91439" tIns="45719" rIns="91439" bIns="45719" rtlCol="0">
            <a:spAutoFit/>
          </a:bodyPr>
          <a:lstStyle/>
          <a:p>
            <a:pPr algn="ctr">
              <a:lnSpc>
                <a:spcPct val="150000"/>
              </a:lnSpc>
            </a:pPr>
            <a:r>
              <a:rPr lang="vi-VN" sz="3600" b="1"/>
              <a:t>Nhóm 5</a:t>
            </a:r>
          </a:p>
          <a:p>
            <a:pPr algn="ctr">
              <a:lnSpc>
                <a:spcPct val="150000"/>
              </a:lnSpc>
            </a:pPr>
            <a:r>
              <a:rPr lang="vi-VN" sz="3600"/>
              <a:t>Trường hợp</a:t>
            </a:r>
            <a:endParaRPr lang="en-US" sz="3600"/>
          </a:p>
        </p:txBody>
      </p:sp>
    </p:spTree>
    <p:extLst>
      <p:ext uri="{BB962C8B-B14F-4D97-AF65-F5344CB8AC3E}">
        <p14:creationId xmlns:p14="http://schemas.microsoft.com/office/powerpoint/2010/main" val="3361910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25"/>
                                        </p:tgtEl>
                                        <p:attrNameLst>
                                          <p:attrName>style.visibility</p:attrName>
                                        </p:attrNameLst>
                                      </p:cBhvr>
                                      <p:to>
                                        <p:strVal val="visible"/>
                                      </p:to>
                                    </p:set>
                                    <p:animEffect transition="in" filter="fade">
                                      <p:cBhvr>
                                        <p:cTn id="55" dur="500"/>
                                        <p:tgtEl>
                                          <p:spTgt spid="25"/>
                                        </p:tgtEl>
                                      </p:cBhvr>
                                    </p:animEffect>
                                  </p:childTnLst>
                                </p:cTn>
                              </p:par>
                              <p:par>
                                <p:cTn id="56" presetID="10" presetClass="entr" presetSubtype="0" fill="hold" nodeType="withEffect">
                                  <p:stCondLst>
                                    <p:cond delay="0"/>
                                  </p:stCondLst>
                                  <p:childTnLst>
                                    <p:set>
                                      <p:cBhvr>
                                        <p:cTn id="57" dur="1" fill="hold">
                                          <p:stCondLst>
                                            <p:cond delay="0"/>
                                          </p:stCondLst>
                                        </p:cTn>
                                        <p:tgtEl>
                                          <p:spTgt spid="20"/>
                                        </p:tgtEl>
                                        <p:attrNameLst>
                                          <p:attrName>style.visibility</p:attrName>
                                        </p:attrNameLst>
                                      </p:cBhvr>
                                      <p:to>
                                        <p:strVal val="visible"/>
                                      </p:to>
                                    </p:set>
                                    <p:animEffect transition="in" filter="fade">
                                      <p:cBhvr>
                                        <p:cTn id="5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1" grpId="0"/>
      <p:bldP spid="22" grpId="0"/>
      <p:bldP spid="23" grpId="0"/>
      <p:bldP spid="24" grpId="0"/>
      <p:bldP spid="25"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Chat GPT by Slidesgo">
  <a:themeElements>
    <a:clrScheme name="Simple Light">
      <a:dk1>
        <a:srgbClr val="000000"/>
      </a:dk1>
      <a:lt1>
        <a:srgbClr val="FDFCFD"/>
      </a:lt1>
      <a:dk2>
        <a:srgbClr val="DFE6EE"/>
      </a:dk2>
      <a:lt2>
        <a:srgbClr val="A1B0BA"/>
      </a:lt2>
      <a:accent1>
        <a:srgbClr val="7991D1"/>
      </a:accent1>
      <a:accent2>
        <a:srgbClr val="4C5980"/>
      </a:accent2>
      <a:accent3>
        <a:srgbClr val="FFD075"/>
      </a:accent3>
      <a:accent4>
        <a:srgbClr val="EB9921"/>
      </a:accent4>
      <a:accent5>
        <a:srgbClr val="D66EC0"/>
      </a:accent5>
      <a:accent6>
        <a:srgbClr val="B345B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 Chat GPT by Slidesgo</Template>
  <TotalTime>569</TotalTime>
  <Words>2266</Words>
  <Application>Microsoft Office PowerPoint</Application>
  <PresentationFormat>Custom</PresentationFormat>
  <Paragraphs>184</Paragraphs>
  <Slides>47</Slides>
  <Notes>1</Notes>
  <HiddenSlides>0</HiddenSlides>
  <MMClips>2</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47</vt:i4>
      </vt:variant>
    </vt:vector>
  </HeadingPairs>
  <TitlesOfParts>
    <vt:vector size="64" baseType="lpstr">
      <vt:lpstr>Calistoga</vt:lpstr>
      <vt:lpstr>Libre Franklin Black</vt:lpstr>
      <vt:lpstr>Proxima Nova</vt:lpstr>
      <vt:lpstr>Nunito Light</vt:lpstr>
      <vt:lpstr>方正静蕾简体</vt:lpstr>
      <vt:lpstr>Wingdings</vt:lpstr>
      <vt:lpstr>DM Sans</vt:lpstr>
      <vt:lpstr>Arial</vt:lpstr>
      <vt:lpstr>Candal</vt:lpstr>
      <vt:lpstr>#9Slide05 Brannboll Ny</vt:lpstr>
      <vt:lpstr>Calibri</vt:lpstr>
      <vt:lpstr>Times New Roman</vt:lpstr>
      <vt:lpstr>Proxima Nova Semibold</vt:lpstr>
      <vt:lpstr>Roboto</vt:lpstr>
      <vt:lpstr>Cabin</vt:lpstr>
      <vt:lpstr>Chat GPT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Fun Competitive Analysis Brainstorm Presentation</dc:title>
  <cp:lastModifiedBy>Lê Huỳnh Đức - B2203500</cp:lastModifiedBy>
  <cp:revision>49</cp:revision>
  <dcterms:created xsi:type="dcterms:W3CDTF">2006-08-16T00:00:00Z</dcterms:created>
  <dcterms:modified xsi:type="dcterms:W3CDTF">2024-04-02T05:49:50Z</dcterms:modified>
  <dc:identifier>DAFyKObZwx0</dc:identifier>
</cp:coreProperties>
</file>